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omments/comment1.xml" ContentType="application/vnd.openxmlformats-officedocument.presentationml.comment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7.xml" ContentType="application/vnd.openxmlformats-officedocument.presentationml.notesSlide+xml"/>
  <Override PartName="/ppt/comments/comment3.xml" ContentType="application/vnd.openxmlformats-officedocument.presentationml.comments+xml"/>
  <Override PartName="/ppt/notesSlides/notesSlide8.xml" ContentType="application/vnd.openxmlformats-officedocument.presentationml.notesSlide+xml"/>
  <Override PartName="/ppt/comments/comment4.xml" ContentType="application/vnd.openxmlformats-officedocument.presentationml.comment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omments/comment5.xml" ContentType="application/vnd.openxmlformats-officedocument.presentationml.comments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omments/comment6.xml" ContentType="application/vnd.openxmlformats-officedocument.presentationml.comments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61" r:id="rId2"/>
  </p:sldMasterIdLst>
  <p:notesMasterIdLst>
    <p:notesMasterId r:id="rId29"/>
  </p:notesMasterIdLst>
  <p:handoutMasterIdLst>
    <p:handoutMasterId r:id="rId30"/>
  </p:handoutMasterIdLst>
  <p:sldIdLst>
    <p:sldId id="257" r:id="rId3"/>
    <p:sldId id="261" r:id="rId4"/>
    <p:sldId id="293" r:id="rId5"/>
    <p:sldId id="275" r:id="rId6"/>
    <p:sldId id="294" r:id="rId7"/>
    <p:sldId id="312" r:id="rId8"/>
    <p:sldId id="308" r:id="rId9"/>
    <p:sldId id="314" r:id="rId10"/>
    <p:sldId id="315" r:id="rId11"/>
    <p:sldId id="338" r:id="rId12"/>
    <p:sldId id="337" r:id="rId13"/>
    <p:sldId id="336" r:id="rId14"/>
    <p:sldId id="335" r:id="rId15"/>
    <p:sldId id="331" r:id="rId16"/>
    <p:sldId id="324" r:id="rId17"/>
    <p:sldId id="323" r:id="rId18"/>
    <p:sldId id="296" r:id="rId19"/>
    <p:sldId id="339" r:id="rId20"/>
    <p:sldId id="326" r:id="rId21"/>
    <p:sldId id="333" r:id="rId22"/>
    <p:sldId id="334" r:id="rId23"/>
    <p:sldId id="325" r:id="rId24"/>
    <p:sldId id="289" r:id="rId25"/>
    <p:sldId id="287" r:id="rId26"/>
    <p:sldId id="321" r:id="rId27"/>
    <p:sldId id="281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Đỗ" initials="Đ" lastIdx="12" clrIdx="0">
    <p:extLst>
      <p:ext uri="{19B8F6BF-5375-455C-9EA6-DF929625EA0E}">
        <p15:presenceInfo xmlns:p15="http://schemas.microsoft.com/office/powerpoint/2012/main" userId="52f28f04184c965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31" autoAdjust="0"/>
    <p:restoredTop sz="88214" autoAdjust="0"/>
  </p:normalViewPr>
  <p:slideViewPr>
    <p:cSldViewPr snapToGrid="0">
      <p:cViewPr varScale="1">
        <p:scale>
          <a:sx n="100" d="100"/>
          <a:sy n="100" d="100"/>
        </p:scale>
        <p:origin x="990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commentAuthors" Target="commentAuthor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handoutMaster" Target="handoutMasters/handoutMaster1.xml"/><Relationship Id="rId35" Type="http://schemas.openxmlformats.org/officeDocument/2006/relationships/tableStyles" Target="tableStyles.xml"/><Relationship Id="rId8" Type="http://schemas.openxmlformats.org/officeDocument/2006/relationships/slide" Target="slides/slide6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1-11T14:48:32.446" idx="1">
    <p:pos x="10" y="10"/>
    <p:text>Phạm vi đề tài tập trung vào gì</p:text>
    <p:extLst>
      <p:ext uri="{C676402C-5697-4E1C-873F-D02D1690AC5C}">
        <p15:threadingInfo xmlns:p15="http://schemas.microsoft.com/office/powerpoint/2012/main" timeZoneBias="-42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1-11T14:49:30.412" idx="2">
    <p:pos x="10" y="10"/>
    <p:text/>
    <p:extLst>
      <p:ext uri="{C676402C-5697-4E1C-873F-D02D1690AC5C}">
        <p15:threadingInfo xmlns:p15="http://schemas.microsoft.com/office/powerpoint/2012/main" timeZoneBias="-42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1-11T14:50:09.675" idx="3">
    <p:pos x="10" y="10"/>
    <p:text>Phạm vi nền tảng nào</p:text>
    <p:extLst>
      <p:ext uri="{C676402C-5697-4E1C-873F-D02D1690AC5C}">
        <p15:threadingInfo xmlns:p15="http://schemas.microsoft.com/office/powerpoint/2012/main" timeZoneBias="-42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1-11T14:52:07.481" idx="6">
    <p:pos x="10" y="10"/>
    <p:text/>
    <p:extLst>
      <p:ext uri="{C676402C-5697-4E1C-873F-D02D1690AC5C}">
        <p15:threadingInfo xmlns:p15="http://schemas.microsoft.com/office/powerpoint/2012/main" timeZoneBias="-420"/>
      </p:ext>
    </p:extLst>
  </p:cm>
  <p:cm authorId="1" dt="2021-01-11T14:57:30.154" idx="7">
    <p:pos x="10" y="106"/>
    <p:text>lý do chọn nền tảng, mô hình</p:text>
    <p:extLst>
      <p:ext uri="{C676402C-5697-4E1C-873F-D02D1690AC5C}">
        <p15:threadingInfo xmlns:p15="http://schemas.microsoft.com/office/powerpoint/2012/main" timeZoneBias="-420">
          <p15:parentCm authorId="1" idx="6"/>
        </p15:threadingInfo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1-11T14:58:22.780" idx="8">
    <p:pos x="10" y="10"/>
    <p:text/>
    <p:extLst>
      <p:ext uri="{C676402C-5697-4E1C-873F-D02D1690AC5C}">
        <p15:threadingInfo xmlns:p15="http://schemas.microsoft.com/office/powerpoint/2012/main" timeZoneBias="-420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1-11T15:04:14.380" idx="10">
    <p:pos x="10" y="10"/>
    <p:text>quay video các kịch bản</p:text>
    <p:extLst>
      <p:ext uri="{C676402C-5697-4E1C-873F-D02D1690AC5C}">
        <p15:threadingInfo xmlns:p15="http://schemas.microsoft.com/office/powerpoint/2012/main" timeZoneBias="-420"/>
      </p:ext>
    </p:extLs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3085546-7C7C-4B3E-ABEB-2669F1A65FB2}" type="doc">
      <dgm:prSet loTypeId="urn:microsoft.com/office/officeart/2017/3/layout/DropPinTimeline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DCEA5FC-4640-45AF-B712-7A4FD94AEF0D}">
      <dgm:prSet phldrT="[Text]" custT="1"/>
      <dgm:spPr/>
      <dgm:t>
        <a:bodyPr/>
        <a:lstStyle/>
        <a:p>
          <a:pPr>
            <a:defRPr b="1"/>
          </a:pPr>
          <a:r>
            <a:rPr lang="en-US" sz="1600" b="1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rPr>
            <a:t>Radio</a:t>
          </a:r>
          <a:endParaRPr lang="en-US" sz="1100" dirty="0">
            <a:solidFill>
              <a:schemeClr val="tx1">
                <a:lumMod val="65000"/>
                <a:lumOff val="35000"/>
              </a:schemeClr>
            </a:solidFill>
            <a:latin typeface="Arial" panose="020B0604020202020204" pitchFamily="34" charset="0"/>
            <a:ea typeface="Verdana" panose="020B0604030504040204" pitchFamily="34" charset="0"/>
            <a:cs typeface="Arial" panose="020B0604020202020204" pitchFamily="34" charset="0"/>
          </a:endParaRPr>
        </a:p>
      </dgm:t>
    </dgm:pt>
    <dgm:pt modelId="{929A5FD9-0612-4B79-9B59-C3C36D34A069}" type="parTrans" cxnId="{DBD99269-D7F7-4B47-B17B-A5AE402751D9}">
      <dgm:prSet/>
      <dgm:spPr/>
      <dgm:t>
        <a:bodyPr/>
        <a:lstStyle/>
        <a:p>
          <a:endParaRPr lang="en-US"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0A99745B-BB5C-49B3-A782-8DB57641F6C9}" type="sibTrans" cxnId="{DBD99269-D7F7-4B47-B17B-A5AE402751D9}">
      <dgm:prSet/>
      <dgm:spPr/>
      <dgm:t>
        <a:bodyPr/>
        <a:lstStyle/>
        <a:p>
          <a:endParaRPr lang="en-US"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CA6B1BA0-B2FC-48AD-8EDA-F4AAA4AF2782}">
      <dgm:prSet custT="1"/>
      <dgm:spPr/>
      <dgm:t>
        <a:bodyPr/>
        <a:lstStyle/>
        <a:p>
          <a:pPr>
            <a:defRPr b="1"/>
          </a:pPr>
          <a:r>
            <a:rPr lang="en-US" sz="1600" b="1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rPr>
            <a:t>TV</a:t>
          </a:r>
          <a:endParaRPr lang="en-US" sz="1100" dirty="0">
            <a:solidFill>
              <a:schemeClr val="tx1">
                <a:lumMod val="65000"/>
                <a:lumOff val="35000"/>
              </a:schemeClr>
            </a:solidFill>
            <a:latin typeface="Arial" panose="020B0604020202020204" pitchFamily="34" charset="0"/>
            <a:ea typeface="Verdana" panose="020B0604030504040204" pitchFamily="34" charset="0"/>
            <a:cs typeface="Arial" panose="020B0604020202020204" pitchFamily="34" charset="0"/>
          </a:endParaRPr>
        </a:p>
      </dgm:t>
    </dgm:pt>
    <dgm:pt modelId="{D7D3AA07-BCB9-4212-A556-E90870FB1413}" type="parTrans" cxnId="{CD6B6EE8-3813-4EF1-BFEC-C005A3326D63}">
      <dgm:prSet/>
      <dgm:spPr/>
      <dgm:t>
        <a:bodyPr/>
        <a:lstStyle/>
        <a:p>
          <a:endParaRPr lang="en-US"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39FB540D-D808-4040-9A37-0AC474C0212F}" type="sibTrans" cxnId="{CD6B6EE8-3813-4EF1-BFEC-C005A3326D63}">
      <dgm:prSet/>
      <dgm:spPr/>
      <dgm:t>
        <a:bodyPr/>
        <a:lstStyle/>
        <a:p>
          <a:endParaRPr lang="en-US"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212ADAAB-D5CB-4BBC-8DAF-7340FD334994}">
      <dgm:prSet custT="1"/>
      <dgm:spPr/>
      <dgm:t>
        <a:bodyPr/>
        <a:lstStyle/>
        <a:p>
          <a:pPr>
            <a:defRPr b="1"/>
          </a:pPr>
          <a:r>
            <a:rPr lang="en-US" sz="1600" b="1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rPr>
            <a:t>PC, SmartPhone,</a:t>
          </a:r>
        </a:p>
        <a:p>
          <a:pPr>
            <a:defRPr b="1"/>
          </a:pPr>
          <a:r>
            <a:rPr lang="en-US" sz="1600" b="1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rPr>
            <a:t>SmartTV,…</a:t>
          </a:r>
          <a:endParaRPr lang="en-US" sz="1100" dirty="0">
            <a:solidFill>
              <a:schemeClr val="tx1">
                <a:lumMod val="65000"/>
                <a:lumOff val="35000"/>
              </a:schemeClr>
            </a:solidFill>
            <a:latin typeface="Arial" panose="020B0604020202020204" pitchFamily="34" charset="0"/>
            <a:ea typeface="Verdana" panose="020B0604030504040204" pitchFamily="34" charset="0"/>
            <a:cs typeface="Arial" panose="020B0604020202020204" pitchFamily="34" charset="0"/>
          </a:endParaRPr>
        </a:p>
      </dgm:t>
    </dgm:pt>
    <dgm:pt modelId="{45F6D312-A686-491E-95E3-EFB9640CC472}" type="parTrans" cxnId="{C8C7266C-2A0C-476A-85B3-F12BE2521F4C}">
      <dgm:prSet/>
      <dgm:spPr/>
      <dgm:t>
        <a:bodyPr/>
        <a:lstStyle/>
        <a:p>
          <a:endParaRPr lang="en-US"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AB2787E4-2A8B-428D-A4AE-2B14DCFFC4E7}" type="sibTrans" cxnId="{C8C7266C-2A0C-476A-85B3-F12BE2521F4C}">
      <dgm:prSet/>
      <dgm:spPr/>
      <dgm:t>
        <a:bodyPr/>
        <a:lstStyle/>
        <a:p>
          <a:endParaRPr lang="en-US"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37D1793D-2FB3-4FB5-9EF6-66C01F34B2CB}">
      <dgm:prSet custT="1"/>
      <dgm:spPr/>
      <dgm:t>
        <a:bodyPr/>
        <a:lstStyle/>
        <a:p>
          <a:pPr>
            <a:defRPr b="1"/>
          </a:pPr>
          <a:r>
            <a:rPr lang="en-US" sz="160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rPr>
            <a:t>Car</a:t>
          </a:r>
          <a:endParaRPr lang="en-US" sz="1600" dirty="0">
            <a:solidFill>
              <a:schemeClr val="tx1">
                <a:lumMod val="65000"/>
                <a:lumOff val="35000"/>
              </a:schemeClr>
            </a:solidFill>
            <a:latin typeface="Arial" panose="020B0604020202020204" pitchFamily="34" charset="0"/>
            <a:ea typeface="Verdana" panose="020B0604030504040204" pitchFamily="34" charset="0"/>
            <a:cs typeface="Arial" panose="020B0604020202020204" pitchFamily="34" charset="0"/>
          </a:endParaRPr>
        </a:p>
      </dgm:t>
    </dgm:pt>
    <dgm:pt modelId="{7188E327-1DA0-4162-B4DF-0E318D3FD78E}" type="parTrans" cxnId="{6EA25EA0-8B5E-47AC-96C6-AA6EFD83D453}">
      <dgm:prSet/>
      <dgm:spPr/>
      <dgm:t>
        <a:bodyPr/>
        <a:lstStyle/>
        <a:p>
          <a:endParaRPr lang="en-US"/>
        </a:p>
      </dgm:t>
    </dgm:pt>
    <dgm:pt modelId="{08FB9DE7-234A-4794-B6F4-4BE046F83E44}" type="sibTrans" cxnId="{6EA25EA0-8B5E-47AC-96C6-AA6EFD83D453}">
      <dgm:prSet/>
      <dgm:spPr/>
      <dgm:t>
        <a:bodyPr/>
        <a:lstStyle/>
        <a:p>
          <a:endParaRPr lang="en-US"/>
        </a:p>
      </dgm:t>
    </dgm:pt>
    <dgm:pt modelId="{7A5D3400-AF5B-4297-8592-4C1EDB9D0973}" type="pres">
      <dgm:prSet presAssocID="{63085546-7C7C-4B3E-ABEB-2669F1A65FB2}" presName="root" presStyleCnt="0">
        <dgm:presLayoutVars>
          <dgm:chMax/>
          <dgm:chPref/>
          <dgm:animLvl val="lvl"/>
        </dgm:presLayoutVars>
      </dgm:prSet>
      <dgm:spPr/>
    </dgm:pt>
    <dgm:pt modelId="{BD204284-1F7C-4D58-BC79-8C2DEE7E9FAF}" type="pres">
      <dgm:prSet presAssocID="{63085546-7C7C-4B3E-ABEB-2669F1A65FB2}" presName="divider" presStyleLbl="fgAcc1" presStyleIdx="0" presStyleCnt="5" custSzY="428624"/>
      <dgm:spPr>
        <a:prstGeom prst="homePlate">
          <a:avLst/>
        </a:prstGeom>
        <a:gradFill rotWithShape="0">
          <a:gsLst>
            <a:gs pos="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lin ang="1200000" scaled="0"/>
        </a:gradFill>
        <a:ln w="12700" cap="flat" cmpd="sng" algn="ctr">
          <a:noFill/>
          <a:prstDash val="solid"/>
          <a:miter lim="800000"/>
          <a:tailEnd type="arrow" w="sm" len="sm"/>
        </a:ln>
        <a:effectLst/>
      </dgm:spPr>
    </dgm:pt>
    <dgm:pt modelId="{46A6B157-7198-41C4-9D25-C4F8885F1B6F}" type="pres">
      <dgm:prSet presAssocID="{63085546-7C7C-4B3E-ABEB-2669F1A65FB2}" presName="nodes" presStyleCnt="0">
        <dgm:presLayoutVars>
          <dgm:chMax/>
          <dgm:chPref/>
          <dgm:animLvl val="lvl"/>
        </dgm:presLayoutVars>
      </dgm:prSet>
      <dgm:spPr/>
    </dgm:pt>
    <dgm:pt modelId="{578E6A06-6F61-48BD-9F1A-48E731D6E26D}" type="pres">
      <dgm:prSet presAssocID="{9DCEA5FC-4640-45AF-B712-7A4FD94AEF0D}" presName="composite" presStyleCnt="0"/>
      <dgm:spPr/>
    </dgm:pt>
    <dgm:pt modelId="{9F727168-E825-43C1-AF50-41E115F59C0C}" type="pres">
      <dgm:prSet presAssocID="{9DCEA5FC-4640-45AF-B712-7A4FD94AEF0D}" presName="ConnectorPoint" presStyleLbl="lnNode1" presStyleIdx="0" presStyleCnt="4"/>
      <dgm:spPr>
        <a:solidFill>
          <a:schemeClr val="accent1"/>
        </a:solidFill>
        <a:ln w="6350" cap="flat" cmpd="sng" algn="ctr">
          <a:noFill/>
          <a:prstDash val="solid"/>
          <a:miter lim="800000"/>
        </a:ln>
        <a:effectLst/>
      </dgm:spPr>
    </dgm:pt>
    <dgm:pt modelId="{0C380CA5-521A-4949-A022-450DA9C217F5}" type="pres">
      <dgm:prSet presAssocID="{9DCEA5FC-4640-45AF-B712-7A4FD94AEF0D}" presName="DropPinPlaceHolder" presStyleCnt="0"/>
      <dgm:spPr/>
    </dgm:pt>
    <dgm:pt modelId="{19EF924A-339B-436A-9151-9C7B0B0377B9}" type="pres">
      <dgm:prSet presAssocID="{9DCEA5FC-4640-45AF-B712-7A4FD94AEF0D}" presName="DropPin" presStyleLbl="alignNode1" presStyleIdx="0" presStyleCnt="4"/>
      <dgm:spPr>
        <a:ln>
          <a:noFill/>
        </a:ln>
      </dgm:spPr>
    </dgm:pt>
    <dgm:pt modelId="{846B4BA4-33F0-43CE-A60E-B95E195AD5A9}" type="pres">
      <dgm:prSet presAssocID="{9DCEA5FC-4640-45AF-B712-7A4FD94AEF0D}" presName="Ellipse" presStyleLbl="fgAcc1" presStyleIdx="1" presStyleCnt="5"/>
      <dgm:spPr>
        <a:prstGeom prst="donut">
          <a:avLst/>
        </a:prstGeom>
        <a:solidFill>
          <a:schemeClr val="bg1"/>
        </a:solidFill>
        <a:ln w="12700" cap="flat" cmpd="sng" algn="ctr">
          <a:noFill/>
          <a:prstDash val="solid"/>
          <a:miter lim="800000"/>
        </a:ln>
        <a:effectLst/>
      </dgm:spPr>
    </dgm:pt>
    <dgm:pt modelId="{A782CF5D-A585-4990-846A-5EDBD19A9BDB}" type="pres">
      <dgm:prSet presAssocID="{9DCEA5FC-4640-45AF-B712-7A4FD94AEF0D}" presName="L2TextContainer" presStyleLbl="revTx" presStyleIdx="0" presStyleCnt="8">
        <dgm:presLayoutVars>
          <dgm:bulletEnabled val="1"/>
        </dgm:presLayoutVars>
      </dgm:prSet>
      <dgm:spPr/>
    </dgm:pt>
    <dgm:pt modelId="{85C50C56-6DC8-4C47-8DBC-4FD6B1554AA4}" type="pres">
      <dgm:prSet presAssocID="{9DCEA5FC-4640-45AF-B712-7A4FD94AEF0D}" presName="L1TextContainer" presStyleLbl="revTx" presStyleIdx="1" presStyleCnt="8">
        <dgm:presLayoutVars>
          <dgm:chMax val="1"/>
          <dgm:chPref val="1"/>
          <dgm:bulletEnabled val="1"/>
        </dgm:presLayoutVars>
      </dgm:prSet>
      <dgm:spPr/>
    </dgm:pt>
    <dgm:pt modelId="{4F322B1B-F357-4BCD-BF34-8A0D705A1CE7}" type="pres">
      <dgm:prSet presAssocID="{9DCEA5FC-4640-45AF-B712-7A4FD94AEF0D}" presName="ConnectLine" presStyleLbl="sibTrans1D1" presStyleIdx="0" presStyleCnt="4"/>
      <dgm:spPr>
        <a:noFill/>
        <a:ln w="3175" cap="flat" cmpd="sng" algn="ctr">
          <a:solidFill>
            <a:schemeClr val="bg1">
              <a:lumMod val="85000"/>
            </a:schemeClr>
          </a:solidFill>
          <a:prstDash val="solid"/>
          <a:miter lim="800000"/>
        </a:ln>
        <a:effectLst/>
      </dgm:spPr>
    </dgm:pt>
    <dgm:pt modelId="{9FF32B1E-94FD-475E-9959-8E0546070C5B}" type="pres">
      <dgm:prSet presAssocID="{9DCEA5FC-4640-45AF-B712-7A4FD94AEF0D}" presName="EmptyPlaceHolder" presStyleCnt="0"/>
      <dgm:spPr/>
    </dgm:pt>
    <dgm:pt modelId="{C9E000F5-B650-46EB-A3B0-FBA6593CE548}" type="pres">
      <dgm:prSet presAssocID="{0A99745B-BB5C-49B3-A782-8DB57641F6C9}" presName="spaceBetweenRectangles" presStyleCnt="0"/>
      <dgm:spPr/>
    </dgm:pt>
    <dgm:pt modelId="{B744CD57-FD23-4E62-9589-4CAC57B034E9}" type="pres">
      <dgm:prSet presAssocID="{CA6B1BA0-B2FC-48AD-8EDA-F4AAA4AF2782}" presName="composite" presStyleCnt="0"/>
      <dgm:spPr/>
    </dgm:pt>
    <dgm:pt modelId="{D891B168-1DA5-4124-931F-A51FCB8EFC11}" type="pres">
      <dgm:prSet presAssocID="{CA6B1BA0-B2FC-48AD-8EDA-F4AAA4AF2782}" presName="ConnectorPoint" presStyleLbl="lnNode1" presStyleIdx="1" presStyleCnt="4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/>
      </dgm:spPr>
    </dgm:pt>
    <dgm:pt modelId="{42206762-CD73-4F82-B16A-D168E2503215}" type="pres">
      <dgm:prSet presAssocID="{CA6B1BA0-B2FC-48AD-8EDA-F4AAA4AF2782}" presName="DropPinPlaceHolder" presStyleCnt="0"/>
      <dgm:spPr/>
    </dgm:pt>
    <dgm:pt modelId="{C0DBECBF-E3AA-450B-95D4-8349AA21B4F8}" type="pres">
      <dgm:prSet presAssocID="{CA6B1BA0-B2FC-48AD-8EDA-F4AAA4AF2782}" presName="DropPin" presStyleLbl="alignNode1" presStyleIdx="1" presStyleCnt="4"/>
      <dgm:spPr>
        <a:ln>
          <a:noFill/>
        </a:ln>
      </dgm:spPr>
    </dgm:pt>
    <dgm:pt modelId="{6EDDD44C-F5E4-49AD-B1D9-346B8B8AEE8F}" type="pres">
      <dgm:prSet presAssocID="{CA6B1BA0-B2FC-48AD-8EDA-F4AAA4AF2782}" presName="Ellipse" presStyleLbl="fgAcc1" presStyleIdx="2" presStyleCnt="5"/>
      <dgm:spPr>
        <a:prstGeom prst="donut">
          <a:avLst/>
        </a:prstGeom>
        <a:solidFill>
          <a:schemeClr val="lt1">
            <a:hueOff val="0"/>
            <a:satOff val="0"/>
            <a:lumOff val="0"/>
          </a:schemeClr>
        </a:solidFill>
        <a:ln w="12700" cap="flat" cmpd="sng" algn="ctr">
          <a:noFill/>
          <a:prstDash val="solid"/>
          <a:miter lim="800000"/>
        </a:ln>
        <a:effectLst/>
      </dgm:spPr>
    </dgm:pt>
    <dgm:pt modelId="{FE564261-183D-47F9-8E7E-BCFC5023A815}" type="pres">
      <dgm:prSet presAssocID="{CA6B1BA0-B2FC-48AD-8EDA-F4AAA4AF2782}" presName="L2TextContainer" presStyleLbl="revTx" presStyleIdx="2" presStyleCnt="8">
        <dgm:presLayoutVars>
          <dgm:bulletEnabled val="1"/>
        </dgm:presLayoutVars>
      </dgm:prSet>
      <dgm:spPr/>
    </dgm:pt>
    <dgm:pt modelId="{3DA36ABE-9810-4ED4-9A55-2905E7588D06}" type="pres">
      <dgm:prSet presAssocID="{CA6B1BA0-B2FC-48AD-8EDA-F4AAA4AF2782}" presName="L1TextContainer" presStyleLbl="revTx" presStyleIdx="3" presStyleCnt="8">
        <dgm:presLayoutVars>
          <dgm:chMax val="1"/>
          <dgm:chPref val="1"/>
          <dgm:bulletEnabled val="1"/>
        </dgm:presLayoutVars>
      </dgm:prSet>
      <dgm:spPr/>
    </dgm:pt>
    <dgm:pt modelId="{4B9F5909-A57C-4893-9C8A-D5960FE9BE37}" type="pres">
      <dgm:prSet presAssocID="{CA6B1BA0-B2FC-48AD-8EDA-F4AAA4AF2782}" presName="ConnectLine" presStyleLbl="sibTrans1D1" presStyleIdx="1" presStyleCnt="4"/>
      <dgm:spPr>
        <a:xfrm>
          <a:off x="4960678" y="2690813"/>
          <a:ext cx="0" cy="1592961"/>
        </a:xfrm>
        <a:prstGeom prst="line">
          <a:avLst/>
        </a:prstGeom>
        <a:noFill/>
        <a:ln w="3175" cap="flat" cmpd="sng" algn="ctr">
          <a:solidFill>
            <a:prstClr val="white">
              <a:lumMod val="85000"/>
            </a:prstClr>
          </a:solidFill>
          <a:prstDash val="solid"/>
          <a:miter lim="800000"/>
        </a:ln>
        <a:effectLst/>
      </dgm:spPr>
    </dgm:pt>
    <dgm:pt modelId="{DEDCEF89-DB8F-4197-B2D2-2D39426E0B96}" type="pres">
      <dgm:prSet presAssocID="{CA6B1BA0-B2FC-48AD-8EDA-F4AAA4AF2782}" presName="EmptyPlaceHolder" presStyleCnt="0"/>
      <dgm:spPr/>
    </dgm:pt>
    <dgm:pt modelId="{4A96FD2F-C127-41DC-AA54-1EEBED6BA483}" type="pres">
      <dgm:prSet presAssocID="{39FB540D-D808-4040-9A37-0AC474C0212F}" presName="spaceBetweenRectangles" presStyleCnt="0"/>
      <dgm:spPr/>
    </dgm:pt>
    <dgm:pt modelId="{A1AE2BC4-A99C-4DD3-A84D-EB3461D18287}" type="pres">
      <dgm:prSet presAssocID="{212ADAAB-D5CB-4BBC-8DAF-7340FD334994}" presName="composite" presStyleCnt="0"/>
      <dgm:spPr/>
    </dgm:pt>
    <dgm:pt modelId="{278CF1E0-B1C4-4B10-A5EC-FD7EF0557E2D}" type="pres">
      <dgm:prSet presAssocID="{212ADAAB-D5CB-4BBC-8DAF-7340FD334994}" presName="ConnectorPoint" presStyleLbl="lnNode1" presStyleIdx="2" presStyleCnt="4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/>
      </dgm:spPr>
    </dgm:pt>
    <dgm:pt modelId="{27B65FB4-BE6A-41E6-BBE9-8DC9F7B73486}" type="pres">
      <dgm:prSet presAssocID="{212ADAAB-D5CB-4BBC-8DAF-7340FD334994}" presName="DropPinPlaceHolder" presStyleCnt="0"/>
      <dgm:spPr/>
    </dgm:pt>
    <dgm:pt modelId="{488CC4C6-DFBC-460C-A9ED-BEDA8CC682D4}" type="pres">
      <dgm:prSet presAssocID="{212ADAAB-D5CB-4BBC-8DAF-7340FD334994}" presName="DropPin" presStyleLbl="alignNode1" presStyleIdx="2" presStyleCnt="4"/>
      <dgm:spPr>
        <a:ln>
          <a:noFill/>
        </a:ln>
      </dgm:spPr>
    </dgm:pt>
    <dgm:pt modelId="{48CA82DA-B677-461B-A08D-337683480059}" type="pres">
      <dgm:prSet presAssocID="{212ADAAB-D5CB-4BBC-8DAF-7340FD334994}" presName="Ellipse" presStyleLbl="fgAcc1" presStyleIdx="3" presStyleCnt="5"/>
      <dgm:spPr>
        <a:prstGeom prst="donut">
          <a:avLst/>
        </a:prstGeom>
        <a:solidFill>
          <a:schemeClr val="lt1">
            <a:hueOff val="0"/>
            <a:satOff val="0"/>
            <a:lumOff val="0"/>
          </a:schemeClr>
        </a:solidFill>
        <a:ln w="12700" cap="flat" cmpd="sng" algn="ctr">
          <a:noFill/>
          <a:prstDash val="solid"/>
          <a:miter lim="800000"/>
        </a:ln>
        <a:effectLst/>
      </dgm:spPr>
    </dgm:pt>
    <dgm:pt modelId="{D1646913-A3FA-4470-A3E9-C64B0A13A62A}" type="pres">
      <dgm:prSet presAssocID="{212ADAAB-D5CB-4BBC-8DAF-7340FD334994}" presName="L2TextContainer" presStyleLbl="revTx" presStyleIdx="4" presStyleCnt="8">
        <dgm:presLayoutVars>
          <dgm:bulletEnabled val="1"/>
        </dgm:presLayoutVars>
      </dgm:prSet>
      <dgm:spPr/>
    </dgm:pt>
    <dgm:pt modelId="{6EC2FC68-E1B8-4274-8090-C2C96A4CD82C}" type="pres">
      <dgm:prSet presAssocID="{212ADAAB-D5CB-4BBC-8DAF-7340FD334994}" presName="L1TextContainer" presStyleLbl="revTx" presStyleIdx="5" presStyleCnt="8">
        <dgm:presLayoutVars>
          <dgm:chMax val="1"/>
          <dgm:chPref val="1"/>
          <dgm:bulletEnabled val="1"/>
        </dgm:presLayoutVars>
      </dgm:prSet>
      <dgm:spPr/>
    </dgm:pt>
    <dgm:pt modelId="{4F41BF23-550C-4E7F-977E-3D22E3AF7B51}" type="pres">
      <dgm:prSet presAssocID="{212ADAAB-D5CB-4BBC-8DAF-7340FD334994}" presName="ConnectLine" presStyleLbl="sibTrans1D1" presStyleIdx="2" presStyleCnt="4"/>
      <dgm:spPr>
        <a:xfrm>
          <a:off x="6519360" y="1097851"/>
          <a:ext cx="0" cy="1592961"/>
        </a:xfrm>
        <a:prstGeom prst="line">
          <a:avLst/>
        </a:prstGeom>
        <a:noFill/>
        <a:ln w="3175" cap="flat" cmpd="sng" algn="ctr">
          <a:solidFill>
            <a:prstClr val="white">
              <a:lumMod val="85000"/>
            </a:prstClr>
          </a:solidFill>
          <a:prstDash val="solid"/>
          <a:miter lim="800000"/>
        </a:ln>
        <a:effectLst/>
      </dgm:spPr>
    </dgm:pt>
    <dgm:pt modelId="{5018695D-CFD4-49F8-8967-BA8A0C0A0DE1}" type="pres">
      <dgm:prSet presAssocID="{212ADAAB-D5CB-4BBC-8DAF-7340FD334994}" presName="EmptyPlaceHolder" presStyleCnt="0"/>
      <dgm:spPr/>
    </dgm:pt>
    <dgm:pt modelId="{DDA37049-CB0E-40BF-AD2A-3180B61B8FD2}" type="pres">
      <dgm:prSet presAssocID="{AB2787E4-2A8B-428D-A4AE-2B14DCFFC4E7}" presName="spaceBetweenRectangles" presStyleCnt="0"/>
      <dgm:spPr/>
    </dgm:pt>
    <dgm:pt modelId="{66DC8E18-B007-4285-8E95-5CDD4D5237DB}" type="pres">
      <dgm:prSet presAssocID="{37D1793D-2FB3-4FB5-9EF6-66C01F34B2CB}" presName="composite" presStyleCnt="0"/>
      <dgm:spPr/>
    </dgm:pt>
    <dgm:pt modelId="{FBDBEBE8-DB9E-4A15-8FC5-5982446E980F}" type="pres">
      <dgm:prSet presAssocID="{37D1793D-2FB3-4FB5-9EF6-66C01F34B2CB}" presName="ConnectorPoint" presStyleLbl="lnNode1" presStyleIdx="3" presStyleCnt="4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gm:spPr>
    </dgm:pt>
    <dgm:pt modelId="{869F1E7F-E248-4B5F-A7CD-F0E0177A040D}" type="pres">
      <dgm:prSet presAssocID="{37D1793D-2FB3-4FB5-9EF6-66C01F34B2CB}" presName="DropPinPlaceHolder" presStyleCnt="0"/>
      <dgm:spPr/>
    </dgm:pt>
    <dgm:pt modelId="{8A4FCA33-1D51-4F21-908B-A49E1B707EE3}" type="pres">
      <dgm:prSet presAssocID="{37D1793D-2FB3-4FB5-9EF6-66C01F34B2CB}" presName="DropPin" presStyleLbl="alignNode1" presStyleIdx="3" presStyleCnt="4"/>
      <dgm:spPr/>
    </dgm:pt>
    <dgm:pt modelId="{F7277C6D-7FD6-4F7E-866E-00073DD563A3}" type="pres">
      <dgm:prSet presAssocID="{37D1793D-2FB3-4FB5-9EF6-66C01F34B2CB}" presName="Ellipse" presStyleLbl="fgAcc1" presStyleIdx="4" presStyleCnt="5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gm:spPr>
    </dgm:pt>
    <dgm:pt modelId="{551D0771-B081-42D8-A673-09936BAA54AD}" type="pres">
      <dgm:prSet presAssocID="{37D1793D-2FB3-4FB5-9EF6-66C01F34B2CB}" presName="L2TextContainer" presStyleLbl="revTx" presStyleIdx="6" presStyleCnt="8">
        <dgm:presLayoutVars>
          <dgm:bulletEnabled val="1"/>
        </dgm:presLayoutVars>
      </dgm:prSet>
      <dgm:spPr/>
    </dgm:pt>
    <dgm:pt modelId="{F0C3E26A-E800-4662-9B68-4025ED053107}" type="pres">
      <dgm:prSet presAssocID="{37D1793D-2FB3-4FB5-9EF6-66C01F34B2CB}" presName="L1TextContainer" presStyleLbl="revTx" presStyleIdx="7" presStyleCnt="8">
        <dgm:presLayoutVars>
          <dgm:chMax val="1"/>
          <dgm:chPref val="1"/>
          <dgm:bulletEnabled val="1"/>
        </dgm:presLayoutVars>
      </dgm:prSet>
      <dgm:spPr/>
    </dgm:pt>
    <dgm:pt modelId="{BE6DA257-8264-46F2-A4C1-450C4EB96F0C}" type="pres">
      <dgm:prSet presAssocID="{37D1793D-2FB3-4FB5-9EF6-66C01F34B2CB}" presName="ConnectLine" presStyleLbl="sibTrans1D1" presStyleIdx="3" presStyleCnt="4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gm:spPr>
    </dgm:pt>
    <dgm:pt modelId="{E08B2AB7-5F5F-4E32-9FBA-174B1497C9F6}" type="pres">
      <dgm:prSet presAssocID="{37D1793D-2FB3-4FB5-9EF6-66C01F34B2CB}" presName="EmptyPlaceHolder" presStyleCnt="0"/>
      <dgm:spPr/>
    </dgm:pt>
  </dgm:ptLst>
  <dgm:cxnLst>
    <dgm:cxn modelId="{2F02861A-3FDC-4C2B-B724-282D5914D85A}" type="presOf" srcId="{212ADAAB-D5CB-4BBC-8DAF-7340FD334994}" destId="{6EC2FC68-E1B8-4274-8090-C2C96A4CD82C}" srcOrd="0" destOrd="0" presId="urn:microsoft.com/office/officeart/2017/3/layout/DropPinTimeline"/>
    <dgm:cxn modelId="{146C3436-7349-460D-8FAF-B5C22B68A41F}" type="presOf" srcId="{CA6B1BA0-B2FC-48AD-8EDA-F4AAA4AF2782}" destId="{3DA36ABE-9810-4ED4-9A55-2905E7588D06}" srcOrd="0" destOrd="0" presId="urn:microsoft.com/office/officeart/2017/3/layout/DropPinTimeline"/>
    <dgm:cxn modelId="{EC048D43-3915-4392-ABBE-3613D3ED0E88}" type="presOf" srcId="{37D1793D-2FB3-4FB5-9EF6-66C01F34B2CB}" destId="{F0C3E26A-E800-4662-9B68-4025ED053107}" srcOrd="0" destOrd="0" presId="urn:microsoft.com/office/officeart/2017/3/layout/DropPinTimeline"/>
    <dgm:cxn modelId="{DBD99269-D7F7-4B47-B17B-A5AE402751D9}" srcId="{63085546-7C7C-4B3E-ABEB-2669F1A65FB2}" destId="{9DCEA5FC-4640-45AF-B712-7A4FD94AEF0D}" srcOrd="0" destOrd="0" parTransId="{929A5FD9-0612-4B79-9B59-C3C36D34A069}" sibTransId="{0A99745B-BB5C-49B3-A782-8DB57641F6C9}"/>
    <dgm:cxn modelId="{C8C7266C-2A0C-476A-85B3-F12BE2521F4C}" srcId="{63085546-7C7C-4B3E-ABEB-2669F1A65FB2}" destId="{212ADAAB-D5CB-4BBC-8DAF-7340FD334994}" srcOrd="2" destOrd="0" parTransId="{45F6D312-A686-491E-95E3-EFB9640CC472}" sibTransId="{AB2787E4-2A8B-428D-A4AE-2B14DCFFC4E7}"/>
    <dgm:cxn modelId="{761E4B58-8AA0-4EE9-9827-01A0CA5D8AAC}" type="presOf" srcId="{9DCEA5FC-4640-45AF-B712-7A4FD94AEF0D}" destId="{85C50C56-6DC8-4C47-8DBC-4FD6B1554AA4}" srcOrd="0" destOrd="0" presId="urn:microsoft.com/office/officeart/2017/3/layout/DropPinTimeline"/>
    <dgm:cxn modelId="{247DE591-0579-4FF5-9C62-940C4F67096B}" type="presOf" srcId="{63085546-7C7C-4B3E-ABEB-2669F1A65FB2}" destId="{7A5D3400-AF5B-4297-8592-4C1EDB9D0973}" srcOrd="0" destOrd="0" presId="urn:microsoft.com/office/officeart/2017/3/layout/DropPinTimeline"/>
    <dgm:cxn modelId="{6EA25EA0-8B5E-47AC-96C6-AA6EFD83D453}" srcId="{63085546-7C7C-4B3E-ABEB-2669F1A65FB2}" destId="{37D1793D-2FB3-4FB5-9EF6-66C01F34B2CB}" srcOrd="3" destOrd="0" parTransId="{7188E327-1DA0-4162-B4DF-0E318D3FD78E}" sibTransId="{08FB9DE7-234A-4794-B6F4-4BE046F83E44}"/>
    <dgm:cxn modelId="{CD6B6EE8-3813-4EF1-BFEC-C005A3326D63}" srcId="{63085546-7C7C-4B3E-ABEB-2669F1A65FB2}" destId="{CA6B1BA0-B2FC-48AD-8EDA-F4AAA4AF2782}" srcOrd="1" destOrd="0" parTransId="{D7D3AA07-BCB9-4212-A556-E90870FB1413}" sibTransId="{39FB540D-D808-4040-9A37-0AC474C0212F}"/>
    <dgm:cxn modelId="{DA6A51DB-6C18-400B-9DA5-E8330852483B}" type="presParOf" srcId="{7A5D3400-AF5B-4297-8592-4C1EDB9D0973}" destId="{BD204284-1F7C-4D58-BC79-8C2DEE7E9FAF}" srcOrd="0" destOrd="0" presId="urn:microsoft.com/office/officeart/2017/3/layout/DropPinTimeline"/>
    <dgm:cxn modelId="{B682209A-D180-4D3D-A7FE-3FF4623AAAC8}" type="presParOf" srcId="{7A5D3400-AF5B-4297-8592-4C1EDB9D0973}" destId="{46A6B157-7198-41C4-9D25-C4F8885F1B6F}" srcOrd="1" destOrd="0" presId="urn:microsoft.com/office/officeart/2017/3/layout/DropPinTimeline"/>
    <dgm:cxn modelId="{4CF30FDC-8EA5-4C55-A240-DA99543AE3C6}" type="presParOf" srcId="{46A6B157-7198-41C4-9D25-C4F8885F1B6F}" destId="{578E6A06-6F61-48BD-9F1A-48E731D6E26D}" srcOrd="0" destOrd="0" presId="urn:microsoft.com/office/officeart/2017/3/layout/DropPinTimeline"/>
    <dgm:cxn modelId="{7F06BCA7-F8E6-43B5-AEBF-3EA16A460043}" type="presParOf" srcId="{578E6A06-6F61-48BD-9F1A-48E731D6E26D}" destId="{9F727168-E825-43C1-AF50-41E115F59C0C}" srcOrd="0" destOrd="0" presId="urn:microsoft.com/office/officeart/2017/3/layout/DropPinTimeline"/>
    <dgm:cxn modelId="{39550BBA-C07C-435F-AE58-6A3869656E8F}" type="presParOf" srcId="{578E6A06-6F61-48BD-9F1A-48E731D6E26D}" destId="{0C380CA5-521A-4949-A022-450DA9C217F5}" srcOrd="1" destOrd="0" presId="urn:microsoft.com/office/officeart/2017/3/layout/DropPinTimeline"/>
    <dgm:cxn modelId="{50FAF036-8C4F-4AB4-964E-F6C0C8E1B366}" type="presParOf" srcId="{0C380CA5-521A-4949-A022-450DA9C217F5}" destId="{19EF924A-339B-436A-9151-9C7B0B0377B9}" srcOrd="0" destOrd="0" presId="urn:microsoft.com/office/officeart/2017/3/layout/DropPinTimeline"/>
    <dgm:cxn modelId="{FEF6FDFF-AC95-4350-940F-FC375C454173}" type="presParOf" srcId="{0C380CA5-521A-4949-A022-450DA9C217F5}" destId="{846B4BA4-33F0-43CE-A60E-B95E195AD5A9}" srcOrd="1" destOrd="0" presId="urn:microsoft.com/office/officeart/2017/3/layout/DropPinTimeline"/>
    <dgm:cxn modelId="{86FB1E3B-8C27-43E3-9CFC-6B9AD5B19723}" type="presParOf" srcId="{578E6A06-6F61-48BD-9F1A-48E731D6E26D}" destId="{A782CF5D-A585-4990-846A-5EDBD19A9BDB}" srcOrd="2" destOrd="0" presId="urn:microsoft.com/office/officeart/2017/3/layout/DropPinTimeline"/>
    <dgm:cxn modelId="{A2AA414F-7DC4-4250-B21D-62866A63C6BC}" type="presParOf" srcId="{578E6A06-6F61-48BD-9F1A-48E731D6E26D}" destId="{85C50C56-6DC8-4C47-8DBC-4FD6B1554AA4}" srcOrd="3" destOrd="0" presId="urn:microsoft.com/office/officeart/2017/3/layout/DropPinTimeline"/>
    <dgm:cxn modelId="{AEEA7548-3D0E-4A32-8C4A-EEFE5745C7DF}" type="presParOf" srcId="{578E6A06-6F61-48BD-9F1A-48E731D6E26D}" destId="{4F322B1B-F357-4BCD-BF34-8A0D705A1CE7}" srcOrd="4" destOrd="0" presId="urn:microsoft.com/office/officeart/2017/3/layout/DropPinTimeline"/>
    <dgm:cxn modelId="{7AB3159E-92F2-4399-AE36-6211AADC42EA}" type="presParOf" srcId="{578E6A06-6F61-48BD-9F1A-48E731D6E26D}" destId="{9FF32B1E-94FD-475E-9959-8E0546070C5B}" srcOrd="5" destOrd="0" presId="urn:microsoft.com/office/officeart/2017/3/layout/DropPinTimeline"/>
    <dgm:cxn modelId="{CAD3EAEA-2806-4987-BD88-048D89C54CF1}" type="presParOf" srcId="{46A6B157-7198-41C4-9D25-C4F8885F1B6F}" destId="{C9E000F5-B650-46EB-A3B0-FBA6593CE548}" srcOrd="1" destOrd="0" presId="urn:microsoft.com/office/officeart/2017/3/layout/DropPinTimeline"/>
    <dgm:cxn modelId="{07DA9BDD-D756-4F29-80E5-7856AC99F270}" type="presParOf" srcId="{46A6B157-7198-41C4-9D25-C4F8885F1B6F}" destId="{B744CD57-FD23-4E62-9589-4CAC57B034E9}" srcOrd="2" destOrd="0" presId="urn:microsoft.com/office/officeart/2017/3/layout/DropPinTimeline"/>
    <dgm:cxn modelId="{A54741C0-57CC-4443-9EC5-35B27EE5E879}" type="presParOf" srcId="{B744CD57-FD23-4E62-9589-4CAC57B034E9}" destId="{D891B168-1DA5-4124-931F-A51FCB8EFC11}" srcOrd="0" destOrd="0" presId="urn:microsoft.com/office/officeart/2017/3/layout/DropPinTimeline"/>
    <dgm:cxn modelId="{44B3C3FE-C503-4088-9594-FF6526E19BF3}" type="presParOf" srcId="{B744CD57-FD23-4E62-9589-4CAC57B034E9}" destId="{42206762-CD73-4F82-B16A-D168E2503215}" srcOrd="1" destOrd="0" presId="urn:microsoft.com/office/officeart/2017/3/layout/DropPinTimeline"/>
    <dgm:cxn modelId="{239B9997-909E-499F-90E5-95A977AC216C}" type="presParOf" srcId="{42206762-CD73-4F82-B16A-D168E2503215}" destId="{C0DBECBF-E3AA-450B-95D4-8349AA21B4F8}" srcOrd="0" destOrd="0" presId="urn:microsoft.com/office/officeart/2017/3/layout/DropPinTimeline"/>
    <dgm:cxn modelId="{913BA6FA-228D-4434-8839-0BBC563346A1}" type="presParOf" srcId="{42206762-CD73-4F82-B16A-D168E2503215}" destId="{6EDDD44C-F5E4-49AD-B1D9-346B8B8AEE8F}" srcOrd="1" destOrd="0" presId="urn:microsoft.com/office/officeart/2017/3/layout/DropPinTimeline"/>
    <dgm:cxn modelId="{81CB2C61-6B70-4A51-ACCE-DD65EFE72264}" type="presParOf" srcId="{B744CD57-FD23-4E62-9589-4CAC57B034E9}" destId="{FE564261-183D-47F9-8E7E-BCFC5023A815}" srcOrd="2" destOrd="0" presId="urn:microsoft.com/office/officeart/2017/3/layout/DropPinTimeline"/>
    <dgm:cxn modelId="{0D94F868-59F8-4671-9038-53D01D6C70F0}" type="presParOf" srcId="{B744CD57-FD23-4E62-9589-4CAC57B034E9}" destId="{3DA36ABE-9810-4ED4-9A55-2905E7588D06}" srcOrd="3" destOrd="0" presId="urn:microsoft.com/office/officeart/2017/3/layout/DropPinTimeline"/>
    <dgm:cxn modelId="{A0A095FA-FAD3-4861-A220-140A889CB7D8}" type="presParOf" srcId="{B744CD57-FD23-4E62-9589-4CAC57B034E9}" destId="{4B9F5909-A57C-4893-9C8A-D5960FE9BE37}" srcOrd="4" destOrd="0" presId="urn:microsoft.com/office/officeart/2017/3/layout/DropPinTimeline"/>
    <dgm:cxn modelId="{8FFFA548-0EFE-4476-B5A5-95CB32500074}" type="presParOf" srcId="{B744CD57-FD23-4E62-9589-4CAC57B034E9}" destId="{DEDCEF89-DB8F-4197-B2D2-2D39426E0B96}" srcOrd="5" destOrd="0" presId="urn:microsoft.com/office/officeart/2017/3/layout/DropPinTimeline"/>
    <dgm:cxn modelId="{D7A836E4-E400-4ED7-ABF3-88920F3B86D1}" type="presParOf" srcId="{46A6B157-7198-41C4-9D25-C4F8885F1B6F}" destId="{4A96FD2F-C127-41DC-AA54-1EEBED6BA483}" srcOrd="3" destOrd="0" presId="urn:microsoft.com/office/officeart/2017/3/layout/DropPinTimeline"/>
    <dgm:cxn modelId="{2E35C8AB-C54E-4DE6-98F2-126D8B12CA35}" type="presParOf" srcId="{46A6B157-7198-41C4-9D25-C4F8885F1B6F}" destId="{A1AE2BC4-A99C-4DD3-A84D-EB3461D18287}" srcOrd="4" destOrd="0" presId="urn:microsoft.com/office/officeart/2017/3/layout/DropPinTimeline"/>
    <dgm:cxn modelId="{AC45CECB-C5CF-4E80-98D8-0844891DC577}" type="presParOf" srcId="{A1AE2BC4-A99C-4DD3-A84D-EB3461D18287}" destId="{278CF1E0-B1C4-4B10-A5EC-FD7EF0557E2D}" srcOrd="0" destOrd="0" presId="urn:microsoft.com/office/officeart/2017/3/layout/DropPinTimeline"/>
    <dgm:cxn modelId="{FAC5196A-0FF0-48C2-A8D5-A327A9296F37}" type="presParOf" srcId="{A1AE2BC4-A99C-4DD3-A84D-EB3461D18287}" destId="{27B65FB4-BE6A-41E6-BBE9-8DC9F7B73486}" srcOrd="1" destOrd="0" presId="urn:microsoft.com/office/officeart/2017/3/layout/DropPinTimeline"/>
    <dgm:cxn modelId="{6506C7DF-695E-463E-9F7A-076AACE839A3}" type="presParOf" srcId="{27B65FB4-BE6A-41E6-BBE9-8DC9F7B73486}" destId="{488CC4C6-DFBC-460C-A9ED-BEDA8CC682D4}" srcOrd="0" destOrd="0" presId="urn:microsoft.com/office/officeart/2017/3/layout/DropPinTimeline"/>
    <dgm:cxn modelId="{BB2EC07F-9382-4ADC-B58A-370E51165161}" type="presParOf" srcId="{27B65FB4-BE6A-41E6-BBE9-8DC9F7B73486}" destId="{48CA82DA-B677-461B-A08D-337683480059}" srcOrd="1" destOrd="0" presId="urn:microsoft.com/office/officeart/2017/3/layout/DropPinTimeline"/>
    <dgm:cxn modelId="{D2C7B1A6-CF92-4104-85AF-7ED69E77FB2E}" type="presParOf" srcId="{A1AE2BC4-A99C-4DD3-A84D-EB3461D18287}" destId="{D1646913-A3FA-4470-A3E9-C64B0A13A62A}" srcOrd="2" destOrd="0" presId="urn:microsoft.com/office/officeart/2017/3/layout/DropPinTimeline"/>
    <dgm:cxn modelId="{6DFB5DDF-069E-470A-9D51-14C2EEBAEAB6}" type="presParOf" srcId="{A1AE2BC4-A99C-4DD3-A84D-EB3461D18287}" destId="{6EC2FC68-E1B8-4274-8090-C2C96A4CD82C}" srcOrd="3" destOrd="0" presId="urn:microsoft.com/office/officeart/2017/3/layout/DropPinTimeline"/>
    <dgm:cxn modelId="{E13030DA-BCC9-42B5-90A4-C1245E765FC8}" type="presParOf" srcId="{A1AE2BC4-A99C-4DD3-A84D-EB3461D18287}" destId="{4F41BF23-550C-4E7F-977E-3D22E3AF7B51}" srcOrd="4" destOrd="0" presId="urn:microsoft.com/office/officeart/2017/3/layout/DropPinTimeline"/>
    <dgm:cxn modelId="{5DC7870F-4614-4A72-AB7A-994AF1F8A4DE}" type="presParOf" srcId="{A1AE2BC4-A99C-4DD3-A84D-EB3461D18287}" destId="{5018695D-CFD4-49F8-8967-BA8A0C0A0DE1}" srcOrd="5" destOrd="0" presId="urn:microsoft.com/office/officeart/2017/3/layout/DropPinTimeline"/>
    <dgm:cxn modelId="{9ADC03B0-BDE7-4B0E-92D9-92BC945B12C6}" type="presParOf" srcId="{46A6B157-7198-41C4-9D25-C4F8885F1B6F}" destId="{DDA37049-CB0E-40BF-AD2A-3180B61B8FD2}" srcOrd="5" destOrd="0" presId="urn:microsoft.com/office/officeart/2017/3/layout/DropPinTimeline"/>
    <dgm:cxn modelId="{CBF5D664-DF69-498C-9373-4EE3C348D312}" type="presParOf" srcId="{46A6B157-7198-41C4-9D25-C4F8885F1B6F}" destId="{66DC8E18-B007-4285-8E95-5CDD4D5237DB}" srcOrd="6" destOrd="0" presId="urn:microsoft.com/office/officeart/2017/3/layout/DropPinTimeline"/>
    <dgm:cxn modelId="{59515CFC-46C6-44EF-987E-80FDAF7F2A6E}" type="presParOf" srcId="{66DC8E18-B007-4285-8E95-5CDD4D5237DB}" destId="{FBDBEBE8-DB9E-4A15-8FC5-5982446E980F}" srcOrd="0" destOrd="0" presId="urn:microsoft.com/office/officeart/2017/3/layout/DropPinTimeline"/>
    <dgm:cxn modelId="{A5508C0D-13DB-43D6-84CD-1CE32FC94E31}" type="presParOf" srcId="{66DC8E18-B007-4285-8E95-5CDD4D5237DB}" destId="{869F1E7F-E248-4B5F-A7CD-F0E0177A040D}" srcOrd="1" destOrd="0" presId="urn:microsoft.com/office/officeart/2017/3/layout/DropPinTimeline"/>
    <dgm:cxn modelId="{A7E9D11C-7AB4-4739-A140-9924065FAEEE}" type="presParOf" srcId="{869F1E7F-E248-4B5F-A7CD-F0E0177A040D}" destId="{8A4FCA33-1D51-4F21-908B-A49E1B707EE3}" srcOrd="0" destOrd="0" presId="urn:microsoft.com/office/officeart/2017/3/layout/DropPinTimeline"/>
    <dgm:cxn modelId="{B6F23F12-4090-4BB7-9595-3816316734B7}" type="presParOf" srcId="{869F1E7F-E248-4B5F-A7CD-F0E0177A040D}" destId="{F7277C6D-7FD6-4F7E-866E-00073DD563A3}" srcOrd="1" destOrd="0" presId="urn:microsoft.com/office/officeart/2017/3/layout/DropPinTimeline"/>
    <dgm:cxn modelId="{FC7C3E82-CF03-4E1F-8598-17255023D690}" type="presParOf" srcId="{66DC8E18-B007-4285-8E95-5CDD4D5237DB}" destId="{551D0771-B081-42D8-A673-09936BAA54AD}" srcOrd="2" destOrd="0" presId="urn:microsoft.com/office/officeart/2017/3/layout/DropPinTimeline"/>
    <dgm:cxn modelId="{8C228138-889B-4536-96C4-34971A72DC0F}" type="presParOf" srcId="{66DC8E18-B007-4285-8E95-5CDD4D5237DB}" destId="{F0C3E26A-E800-4662-9B68-4025ED053107}" srcOrd="3" destOrd="0" presId="urn:microsoft.com/office/officeart/2017/3/layout/DropPinTimeline"/>
    <dgm:cxn modelId="{8E27856B-C408-4B5D-99B6-2C9B49C1EEE9}" type="presParOf" srcId="{66DC8E18-B007-4285-8E95-5CDD4D5237DB}" destId="{BE6DA257-8264-46F2-A4C1-450C4EB96F0C}" srcOrd="4" destOrd="0" presId="urn:microsoft.com/office/officeart/2017/3/layout/DropPinTimeline"/>
    <dgm:cxn modelId="{999FE5D1-3FEC-43D8-A601-A70F405B2C2C}" type="presParOf" srcId="{66DC8E18-B007-4285-8E95-5CDD4D5237DB}" destId="{E08B2AB7-5F5F-4E32-9FBA-174B1497C9F6}" srcOrd="5" destOrd="0" presId="urn:microsoft.com/office/officeart/2017/3/layout/DropPinTimeline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204284-1F7C-4D58-BC79-8C2DEE7E9FAF}">
      <dsp:nvSpPr>
        <dsp:cNvPr id="0" name=""/>
        <dsp:cNvSpPr/>
      </dsp:nvSpPr>
      <dsp:spPr>
        <a:xfrm>
          <a:off x="0" y="1119188"/>
          <a:ext cx="11558354" cy="428624"/>
        </a:xfrm>
        <a:prstGeom prst="homePlate">
          <a:avLst/>
        </a:prstGeom>
        <a:gradFill rotWithShape="0">
          <a:gsLst>
            <a:gs pos="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lin ang="1200000" scaled="0"/>
        </a:gradFill>
        <a:ln w="12700" cap="flat" cmpd="sng" algn="ctr">
          <a:noFill/>
          <a:prstDash val="solid"/>
          <a:miter lim="800000"/>
          <a:tailEnd type="arrow" w="sm" len="sm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9EF924A-339B-436A-9151-9C7B0B0377B9}">
      <dsp:nvSpPr>
        <dsp:cNvPr id="0" name=""/>
        <dsp:cNvSpPr/>
      </dsp:nvSpPr>
      <dsp:spPr>
        <a:xfrm rot="8100000">
          <a:off x="40862" y="307319"/>
          <a:ext cx="196128" cy="196128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6B4BA4-33F0-43CE-A60E-B95E195AD5A9}">
      <dsp:nvSpPr>
        <dsp:cNvPr id="0" name=""/>
        <dsp:cNvSpPr/>
      </dsp:nvSpPr>
      <dsp:spPr>
        <a:xfrm>
          <a:off x="62650" y="329107"/>
          <a:ext cx="152552" cy="152552"/>
        </a:xfrm>
        <a:prstGeom prst="donut">
          <a:avLst/>
        </a:prstGeom>
        <a:solidFill>
          <a:schemeClr val="bg1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782CF5D-A585-4990-846A-5EDBD19A9BDB}">
      <dsp:nvSpPr>
        <dsp:cNvPr id="0" name=""/>
        <dsp:cNvSpPr/>
      </dsp:nvSpPr>
      <dsp:spPr>
        <a:xfrm>
          <a:off x="277610" y="544068"/>
          <a:ext cx="3842191" cy="7894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5C50C56-6DC8-4C47-8DBC-4FD6B1554AA4}">
      <dsp:nvSpPr>
        <dsp:cNvPr id="0" name=""/>
        <dsp:cNvSpPr/>
      </dsp:nvSpPr>
      <dsp:spPr>
        <a:xfrm>
          <a:off x="277610" y="266700"/>
          <a:ext cx="3842191" cy="2773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0160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600" b="1" kern="120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rPr>
            <a:t>Radio</a:t>
          </a:r>
          <a:endParaRPr lang="en-US" sz="1100" kern="1200" dirty="0">
            <a:solidFill>
              <a:schemeClr val="tx1">
                <a:lumMod val="65000"/>
                <a:lumOff val="35000"/>
              </a:schemeClr>
            </a:solidFill>
            <a:latin typeface="Arial" panose="020B0604020202020204" pitchFamily="34" charset="0"/>
            <a:ea typeface="Verdana" panose="020B0604030504040204" pitchFamily="34" charset="0"/>
            <a:cs typeface="Arial" panose="020B0604020202020204" pitchFamily="34" charset="0"/>
          </a:endParaRPr>
        </a:p>
      </dsp:txBody>
      <dsp:txXfrm>
        <a:off x="277610" y="266700"/>
        <a:ext cx="3842191" cy="277368"/>
      </dsp:txXfrm>
    </dsp:sp>
    <dsp:sp modelId="{4F322B1B-F357-4BCD-BF34-8A0D705A1CE7}">
      <dsp:nvSpPr>
        <dsp:cNvPr id="0" name=""/>
        <dsp:cNvSpPr/>
      </dsp:nvSpPr>
      <dsp:spPr>
        <a:xfrm>
          <a:off x="138926" y="544068"/>
          <a:ext cx="0" cy="789432"/>
        </a:xfrm>
        <a:prstGeom prst="line">
          <a:avLst/>
        </a:prstGeom>
        <a:noFill/>
        <a:ln w="3175" cap="flat" cmpd="sng" algn="ctr">
          <a:solidFill>
            <a:schemeClr val="bg1">
              <a:lumMod val="8500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F727168-E825-43C1-AF50-41E115F59C0C}">
      <dsp:nvSpPr>
        <dsp:cNvPr id="0" name=""/>
        <dsp:cNvSpPr/>
      </dsp:nvSpPr>
      <dsp:spPr>
        <a:xfrm>
          <a:off x="113963" y="1308537"/>
          <a:ext cx="49926" cy="49926"/>
        </a:xfrm>
        <a:prstGeom prst="ellipse">
          <a:avLst/>
        </a:prstGeom>
        <a:solidFill>
          <a:schemeClr val="accent1"/>
        </a:solidFill>
        <a:ln w="63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0DBECBF-E3AA-450B-95D4-8349AA21B4F8}">
      <dsp:nvSpPr>
        <dsp:cNvPr id="0" name=""/>
        <dsp:cNvSpPr/>
      </dsp:nvSpPr>
      <dsp:spPr>
        <a:xfrm rot="18900000">
          <a:off x="2350436" y="2163552"/>
          <a:ext cx="196128" cy="196128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EDDD44C-F5E4-49AD-B1D9-346B8B8AEE8F}">
      <dsp:nvSpPr>
        <dsp:cNvPr id="0" name=""/>
        <dsp:cNvSpPr/>
      </dsp:nvSpPr>
      <dsp:spPr>
        <a:xfrm>
          <a:off x="2372224" y="2185340"/>
          <a:ext cx="152552" cy="152552"/>
        </a:xfrm>
        <a:prstGeom prst="donut">
          <a:avLst/>
        </a:prstGeom>
        <a:solidFill>
          <a:schemeClr val="lt1">
            <a:hueOff val="0"/>
            <a:satOff val="0"/>
            <a:lum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E564261-183D-47F9-8E7E-BCFC5023A815}">
      <dsp:nvSpPr>
        <dsp:cNvPr id="0" name=""/>
        <dsp:cNvSpPr/>
      </dsp:nvSpPr>
      <dsp:spPr>
        <a:xfrm>
          <a:off x="2587184" y="1333500"/>
          <a:ext cx="3842191" cy="7894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DA36ABE-9810-4ED4-9A55-2905E7588D06}">
      <dsp:nvSpPr>
        <dsp:cNvPr id="0" name=""/>
        <dsp:cNvSpPr/>
      </dsp:nvSpPr>
      <dsp:spPr>
        <a:xfrm>
          <a:off x="2587184" y="2122932"/>
          <a:ext cx="3842191" cy="2773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0160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600" b="1" kern="120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rPr>
            <a:t>TV</a:t>
          </a:r>
          <a:endParaRPr lang="en-US" sz="1100" kern="1200" dirty="0">
            <a:solidFill>
              <a:schemeClr val="tx1">
                <a:lumMod val="65000"/>
                <a:lumOff val="35000"/>
              </a:schemeClr>
            </a:solidFill>
            <a:latin typeface="Arial" panose="020B0604020202020204" pitchFamily="34" charset="0"/>
            <a:ea typeface="Verdana" panose="020B0604030504040204" pitchFamily="34" charset="0"/>
            <a:cs typeface="Arial" panose="020B0604020202020204" pitchFamily="34" charset="0"/>
          </a:endParaRPr>
        </a:p>
      </dsp:txBody>
      <dsp:txXfrm>
        <a:off x="2587184" y="2122932"/>
        <a:ext cx="3842191" cy="277368"/>
      </dsp:txXfrm>
    </dsp:sp>
    <dsp:sp modelId="{4B9F5909-A57C-4893-9C8A-D5960FE9BE37}">
      <dsp:nvSpPr>
        <dsp:cNvPr id="0" name=""/>
        <dsp:cNvSpPr/>
      </dsp:nvSpPr>
      <dsp:spPr>
        <a:xfrm>
          <a:off x="2448500" y="1333500"/>
          <a:ext cx="0" cy="789432"/>
        </a:xfrm>
        <a:prstGeom prst="line">
          <a:avLst/>
        </a:prstGeom>
        <a:noFill/>
        <a:ln w="3175" cap="flat" cmpd="sng" algn="ctr">
          <a:solidFill>
            <a:prstClr val="white">
              <a:lumMod val="85000"/>
            </a:prst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891B168-1DA5-4124-931F-A51FCB8EFC11}">
      <dsp:nvSpPr>
        <dsp:cNvPr id="0" name=""/>
        <dsp:cNvSpPr/>
      </dsp:nvSpPr>
      <dsp:spPr>
        <a:xfrm>
          <a:off x="2423537" y="1308537"/>
          <a:ext cx="49926" cy="4992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8CC4C6-DFBC-460C-A9ED-BEDA8CC682D4}">
      <dsp:nvSpPr>
        <dsp:cNvPr id="0" name=""/>
        <dsp:cNvSpPr/>
      </dsp:nvSpPr>
      <dsp:spPr>
        <a:xfrm rot="8100000">
          <a:off x="4660010" y="307319"/>
          <a:ext cx="196128" cy="196128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CA82DA-B677-461B-A08D-337683480059}">
      <dsp:nvSpPr>
        <dsp:cNvPr id="0" name=""/>
        <dsp:cNvSpPr/>
      </dsp:nvSpPr>
      <dsp:spPr>
        <a:xfrm>
          <a:off x="4681798" y="329107"/>
          <a:ext cx="152552" cy="152552"/>
        </a:xfrm>
        <a:prstGeom prst="donut">
          <a:avLst/>
        </a:prstGeom>
        <a:solidFill>
          <a:schemeClr val="lt1">
            <a:hueOff val="0"/>
            <a:satOff val="0"/>
            <a:lum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1646913-A3FA-4470-A3E9-C64B0A13A62A}">
      <dsp:nvSpPr>
        <dsp:cNvPr id="0" name=""/>
        <dsp:cNvSpPr/>
      </dsp:nvSpPr>
      <dsp:spPr>
        <a:xfrm>
          <a:off x="4896759" y="544068"/>
          <a:ext cx="3842191" cy="7894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EC2FC68-E1B8-4274-8090-C2C96A4CD82C}">
      <dsp:nvSpPr>
        <dsp:cNvPr id="0" name=""/>
        <dsp:cNvSpPr/>
      </dsp:nvSpPr>
      <dsp:spPr>
        <a:xfrm>
          <a:off x="4896759" y="266700"/>
          <a:ext cx="3842191" cy="2773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0160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600" b="1" kern="120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rPr>
            <a:t>PC, SmartPhone,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600" b="1" kern="120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rPr>
            <a:t>SmartTV,…</a:t>
          </a:r>
          <a:endParaRPr lang="en-US" sz="1100" kern="1200" dirty="0">
            <a:solidFill>
              <a:schemeClr val="tx1">
                <a:lumMod val="65000"/>
                <a:lumOff val="35000"/>
              </a:schemeClr>
            </a:solidFill>
            <a:latin typeface="Arial" panose="020B0604020202020204" pitchFamily="34" charset="0"/>
            <a:ea typeface="Verdana" panose="020B0604030504040204" pitchFamily="34" charset="0"/>
            <a:cs typeface="Arial" panose="020B0604020202020204" pitchFamily="34" charset="0"/>
          </a:endParaRPr>
        </a:p>
      </dsp:txBody>
      <dsp:txXfrm>
        <a:off x="4896759" y="266700"/>
        <a:ext cx="3842191" cy="277368"/>
      </dsp:txXfrm>
    </dsp:sp>
    <dsp:sp modelId="{4F41BF23-550C-4E7F-977E-3D22E3AF7B51}">
      <dsp:nvSpPr>
        <dsp:cNvPr id="0" name=""/>
        <dsp:cNvSpPr/>
      </dsp:nvSpPr>
      <dsp:spPr>
        <a:xfrm>
          <a:off x="4758075" y="544068"/>
          <a:ext cx="0" cy="789432"/>
        </a:xfrm>
        <a:prstGeom prst="line">
          <a:avLst/>
        </a:prstGeom>
        <a:noFill/>
        <a:ln w="3175" cap="flat" cmpd="sng" algn="ctr">
          <a:solidFill>
            <a:prstClr val="white">
              <a:lumMod val="85000"/>
            </a:prst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78CF1E0-B1C4-4B10-A5EC-FD7EF0557E2D}">
      <dsp:nvSpPr>
        <dsp:cNvPr id="0" name=""/>
        <dsp:cNvSpPr/>
      </dsp:nvSpPr>
      <dsp:spPr>
        <a:xfrm>
          <a:off x="4733111" y="1308537"/>
          <a:ext cx="49926" cy="4992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4FCA33-1D51-4F21-908B-A49E1B707EE3}">
      <dsp:nvSpPr>
        <dsp:cNvPr id="0" name=""/>
        <dsp:cNvSpPr/>
      </dsp:nvSpPr>
      <dsp:spPr>
        <a:xfrm rot="18900000">
          <a:off x="6969584" y="2163552"/>
          <a:ext cx="196128" cy="196128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7277C6D-7FD6-4F7E-866E-00073DD563A3}">
      <dsp:nvSpPr>
        <dsp:cNvPr id="0" name=""/>
        <dsp:cNvSpPr/>
      </dsp:nvSpPr>
      <dsp:spPr>
        <a:xfrm>
          <a:off x="6991373" y="2185340"/>
          <a:ext cx="152552" cy="152552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51D0771-B081-42D8-A673-09936BAA54AD}">
      <dsp:nvSpPr>
        <dsp:cNvPr id="0" name=""/>
        <dsp:cNvSpPr/>
      </dsp:nvSpPr>
      <dsp:spPr>
        <a:xfrm>
          <a:off x="7206333" y="1333500"/>
          <a:ext cx="3842191" cy="7894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0C3E26A-E800-4662-9B68-4025ED053107}">
      <dsp:nvSpPr>
        <dsp:cNvPr id="0" name=""/>
        <dsp:cNvSpPr/>
      </dsp:nvSpPr>
      <dsp:spPr>
        <a:xfrm>
          <a:off x="7206333" y="2122932"/>
          <a:ext cx="3842191" cy="2773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0160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600" kern="120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rPr>
            <a:t>Car</a:t>
          </a:r>
          <a:endParaRPr lang="en-US" sz="1600" kern="1200" dirty="0">
            <a:solidFill>
              <a:schemeClr val="tx1">
                <a:lumMod val="65000"/>
                <a:lumOff val="35000"/>
              </a:schemeClr>
            </a:solidFill>
            <a:latin typeface="Arial" panose="020B0604020202020204" pitchFamily="34" charset="0"/>
            <a:ea typeface="Verdana" panose="020B0604030504040204" pitchFamily="34" charset="0"/>
            <a:cs typeface="Arial" panose="020B0604020202020204" pitchFamily="34" charset="0"/>
          </a:endParaRPr>
        </a:p>
      </dsp:txBody>
      <dsp:txXfrm>
        <a:off x="7206333" y="2122932"/>
        <a:ext cx="3842191" cy="277368"/>
      </dsp:txXfrm>
    </dsp:sp>
    <dsp:sp modelId="{BE6DA257-8264-46F2-A4C1-450C4EB96F0C}">
      <dsp:nvSpPr>
        <dsp:cNvPr id="0" name=""/>
        <dsp:cNvSpPr/>
      </dsp:nvSpPr>
      <dsp:spPr>
        <a:xfrm>
          <a:off x="7067649" y="1333500"/>
          <a:ext cx="0" cy="789432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BDBEBE8-DB9E-4A15-8FC5-5982446E980F}">
      <dsp:nvSpPr>
        <dsp:cNvPr id="0" name=""/>
        <dsp:cNvSpPr/>
      </dsp:nvSpPr>
      <dsp:spPr>
        <a:xfrm>
          <a:off x="7042686" y="1308537"/>
          <a:ext cx="49926" cy="4992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7/3/layout/DropPinTimeline">
  <dgm:title val="Drop Pin Timeline"/>
  <dgm:desc val="Use to show a list of events in chronological order. An invisible box next to the pin contains the date and the description is immediately below. It can display a medium amount of text and medium length date format."/>
  <dgm:catLst>
    <dgm:cat type="timeline" pri="500"/>
    <dgm:cat type="process" pri="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">
    <dgm:varLst>
      <dgm:chMax/>
      <dgm:chPref/>
      <dgm:animLvl val="lvl"/>
    </dgm:varLst>
    <dgm:alg type="composite"/>
    <dgm:shape xmlns:r="http://schemas.openxmlformats.org/officeDocument/2006/relationships" r:blip="">
      <dgm:adjLst/>
    </dgm:shape>
    <dgm:constrLst>
      <dgm:constr type="w" for="ch" forName="divider" refType="w"/>
      <dgm:constr type="h" for="ch" forName="divider"/>
      <dgm:constr type="ctrY" for="ch" forName="divider" refType="h" fact="0.5"/>
      <dgm:constr type="l" for="ch" forName="divider"/>
      <dgm:constr type="w" for="ch" forName="nodes" refType="w"/>
      <dgm:constr type="h" for="ch" forName="nodes" refType="h" fact="0.8"/>
      <dgm:constr type="ctrY" for="ch" forName="nodes" refType="h" fact="0.5"/>
    </dgm:constrLst>
    <dgm:layoutNode name="divider" styleLbl="fgAcc1">
      <dgm:alg type="sp"/>
      <dgm:choose name="ArrowShape">
        <dgm:if name="ArrowShapeLTR" func="var" arg="dir" op="equ" val="norm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 w="19050">
                    <a:solidFill>
                      <a:srgbClr val="000000"/>
                    </a:solidFill>
                    <a:tailEnd type="triangle" w="lg" len="lg"/>
                  </a:ln>
                </dgm1612:spPr>
              </a:ext>
            </dgm:extLst>
          </dgm:shape>
        </dgm:if>
        <dgm:else name="ArrowShapeRTL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>
                    <a:solidFill>
                      <a:srgbClr val="000000"/>
                    </a:solidFill>
                    <a:headEnd type="triangle" w="lg" len="lg"/>
                  </a:ln>
                </dgm1612:spPr>
              </a:ext>
            </dgm:extLst>
          </dgm:shape>
        </dgm:else>
      </dgm:choose>
      <dgm:presOf/>
      <dgm:constrLst/>
      <dgm:ruleLst/>
    </dgm:layoutNode>
    <dgm:layoutNode name="nodes">
      <dgm:varLst>
        <dgm:chMax/>
        <dgm:chPref/>
        <dgm:animLvl val="lvl"/>
      </dgm:varLst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constrLst>
        <dgm:constr type="primFontSz" for="des" forName="L1TextContainer" val="20"/>
        <dgm:constr type="primFontSz" for="des" forName="L2TextContainer" refType="primFontSz" refFor="des" refForName="L1TextContainer" op="equ" fact="0.75"/>
        <dgm:constr type="w" for="ch" forName="composite" refType="w"/>
        <dgm:constr type="h" for="ch" forName="composite" refType="h"/>
        <dgm:constr type="w" for="ch" forName="spaceBetweenRectangles" refType="w" refFor="ch" refForName="composite" fact="-0.5"/>
        <dgm:constr type="w" for="ch" ptType="sibTrans" op="equ"/>
        <dgm:constr type="primFontSz" for="des" forName="L1TextContainer" op="equ"/>
        <dgm:constr type="primFontSz" for="des" forName="L2TextContainer" op="equ"/>
        <dgm:constr type="primFontSz" for="des" forName="L1TextContainer1" val="20"/>
        <dgm:constr type="primFontSz" for="des" forName="L2TextContainer1" refType="primFontSz" refFor="des" refForName="L1TextContainer1" op="equ" fact="0.75"/>
        <dgm:constr type="w" for="ch" forName="composite1" refType="w"/>
        <dgm:constr type="h" for="ch" forName="composite1" refType="h"/>
        <dgm:constr type="w" for="ch" forName="spaceBetweenRectangles1" refType="w" refFor="ch" refForName="composite1" fact="0.28"/>
        <dgm:constr type="primFontSz" for="des" forName="L1TextContainer1" op="equ"/>
        <dgm:constr type="primFontSz" for="des" forName="L2TextContainer1" op="equ"/>
      </dgm:constrLst>
      <dgm:choose name="LayoutBasedOnCountOfNodes">
        <dgm:if name="LessThanOrEqualToTwoNodes" axis="ch" ptType="node" func="cnt" op="lte" val="2">
          <dgm:forEach name="nodesForEach1" axis="ch" ptType="node">
            <dgm:layoutNode name="composite1">
              <dgm:alg type="composite"/>
              <dgm:shape xmlns:r="http://schemas.openxmlformats.org/officeDocument/2006/relationships" r:blip="">
                <dgm:adjLst/>
              </dgm:shape>
              <dgm:choose name="CaseForLayoutDirection1">
                <dgm:if name="CaseForLayoutDirectionLTR1" func="var" arg="dir" op="equ" val="norm">
                  <dgm:choose name="CaseForPlacingNodesAboveAndBelowDividerLTR1">
                    <dgm:if name="CaseForPlacingNodeAboveDividerLTR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LTR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if>
                <dgm:else name="CaseForLayoutDirectionRTL1">
                  <dgm:choose name="CaseForPlacingNodesAboveAndBelowDividerRTL1">
                    <dgm:if name="CaseForPlacingNodeAboveDividerRTL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RTL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else>
              </dgm:choose>
              <dgm:layoutNode name="ConnectorPoint1" styleLbl="lnNode1" moveWith="ConnectLine1">
                <dgm:alg type="sp"/>
                <dgm:shape xmlns:r="http://schemas.openxmlformats.org/officeDocument/2006/relationships" type="ellipse" r:blip="" zOrderOff="10">
                  <dgm:adjLst/>
                </dgm:shape>
                <dgm:presOf/>
                <dgm:constrLst>
                  <dgm:constr type="w" refType="h" op="equ"/>
                </dgm:constrLst>
              </dgm:layoutNode>
              <dgm:layoutNode name="DropPinPlaceHolder1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1" refType="w"/>
                  <dgm:constr type="h" for="ch" forName="DropPin1" refType="h"/>
                  <dgm:constr type="ctrX" for="ch" forName="DropPin1" refType="w" fact="0.5"/>
                  <dgm:constr type="ctrY" for="ch" forName="DropPin1" refType="h" fact="0.5"/>
                  <dgm:constr type="w" for="ch" forName="Ellipse1" refType="w" refFor="ch" refForName="DropPin1" fact="0.55"/>
                  <dgm:constr type="h" for="ch" forName="Ellipse1" refType="w" refFor="ch" refForName="DropPin1" fact="0.55"/>
                  <dgm:constr type="ctrX" for="ch" forName="Ellipse1" refType="ctrX" refFor="ch" refForName="DropPin1"/>
                  <dgm:constr type="ctrY" for="ch" forName="Ellipse1" refType="ctrY" refFor="ch" refForName="DropPin1"/>
                </dgm:constrLst>
                <dgm:layoutNode name="DropPin1" styleLbl="alignNode1">
                  <dgm:alg type="sp"/>
                  <dgm:choose name="CaseForPlacingTearDropAboveAndBelowDivider1">
                    <dgm:if name="CaseForPlacingTearDropAboveDivider1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1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1" styleLbl="fgAcc1" moveWith="DropPin1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1" styleLbl="revTx" moveWith="L1TextContainer">
                <dgm:varLst>
                  <dgm:bulletEnabled val="1"/>
                </dgm:varLst>
                <dgm:choose name="casesForTxtDirLogic1">
                  <dgm:if name="Name771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5"/>
                      <dgm:constr type="bMarg" refType="primFontSz" fact="0.75"/>
                    </dgm:constrLst>
                  </dgm:if>
                  <dgm:else name="Name881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1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1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1" axis="followSib" ptType="sibTrans" cnt="1">
              <dgm:layoutNode name="spaceBetweenRectangles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if>
        <dgm:else name="MoreThanTwoNodes">
          <dgm:forEach name="nodesForEach" axis="ch" ptType="node">
            <dgm:layoutNode name="composite">
              <dgm:alg type="composite"/>
              <dgm:shape xmlns:r="http://schemas.openxmlformats.org/officeDocument/2006/relationships" r:blip="">
                <dgm:adjLst/>
              </dgm:shape>
              <dgm:choose name="CaseForLayoutDirection">
                <dgm:if name="CaseForLayoutDirectionLTR" func="var" arg="dir" op="equ" val="norm">
                  <dgm:choose name="CaseForPlacingNodesAboveAndBelowDividerLTR">
                    <dgm:if name="CaseForPlacingNodeAboveDividerLTR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LTR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if>
                <dgm:else name="CaseForLayoutDirectionRTL">
                  <dgm:choose name="CaseForPlacingNodesAboveAndBelowDividerRTL">
                    <dgm:if name="CaseForPlacingNodeAboveDividerRTL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RTL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else>
              </dgm:choose>
              <dgm:layoutNode name="ConnectorPoint" styleLbl="lnNode1" moveWith="ConnectLine">
                <dgm:alg type="sp"/>
                <dgm:shape xmlns:r="http://schemas.openxmlformats.org/officeDocument/2006/relationships" type="ellipse" r:blip="" zOrderOff="10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6350"/>
                      </dgm1612:spPr>
                    </a:ext>
                  </dgm:extLst>
                </dgm:shape>
                <dgm:presOf/>
                <dgm:constrLst>
                  <dgm:constr type="w" refType="h" op="equ"/>
                </dgm:constrLst>
              </dgm:layoutNode>
              <dgm:layoutNode name="DropPinPlaceHolder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" refType="w"/>
                  <dgm:constr type="h" for="ch" forName="DropPin" refType="h"/>
                  <dgm:constr type="ctrX" for="ch" forName="DropPin" refType="w" fact="0.5"/>
                  <dgm:constr type="ctrY" for="ch" forName="DropPin" refType="h" fact="0.5"/>
                  <dgm:constr type="w" for="ch" forName="Ellipse" refType="w" refFor="ch" refForName="DropPin" fact="0.55"/>
                  <dgm:constr type="h" for="ch" forName="Ellipse" refType="w" refFor="ch" refForName="DropPin" fact="0.55"/>
                  <dgm:constr type="ctrX" for="ch" forName="Ellipse" refType="ctrX" refFor="ch" refForName="DropPin"/>
                  <dgm:constr type="ctrY" for="ch" forName="Ellipse" refType="ctrY" refFor="ch" refForName="DropPin"/>
                </dgm:constrLst>
                <dgm:layoutNode name="DropPin" styleLbl="alignNode1">
                  <dgm:alg type="sp"/>
                  <dgm:choose name="CaseForPlacingTearDropAboveAndBelowDivider">
                    <dgm:if name="CaseForPlacingTearDropAboveDivider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" styleLbl="fgAcc1" moveWith="DropPin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" styleLbl="revTx" moveWith="L1TextContainer">
                <dgm:varLst>
                  <dgm:bulletEnabled val="1"/>
                </dgm:varLst>
                <dgm:choose name="casesForTxtDirLogic">
                  <dgm:if name="Name77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5"/>
                      <dgm:constr type="bMarg" refType="primFontSz" fact="0.75"/>
                    </dgm:constrLst>
                  </dgm:if>
                  <dgm:else name="Name88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" axis="followSib" ptType="sibTrans" cnt="1">
              <dgm:layoutNode name="spaceBetweenRectangles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else>
      </dgm:choose>
    </dgm:layoutNode>
  </dgm:layoutNode>
  <dgm:extLst>
    <a:ext uri="{68A01E43-0DF5-4B5B-8FA6-DAF915123BFB}">
      <dgm1612:lstStyle xmlns:dgm1612="http://schemas.microsoft.com/office/drawing/2016/12/diagram">
        <a:lvl1pPr>
          <a:defRPr b="1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Đầu trang 1">
            <a:extLst>
              <a:ext uri="{FF2B5EF4-FFF2-40B4-BE49-F238E27FC236}">
                <a16:creationId xmlns:a16="http://schemas.microsoft.com/office/drawing/2014/main" id="{8E3C3332-1D64-4BDC-986F-95787DA8AD2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Chỗ dành sẵn cho Ngày tháng 2">
            <a:extLst>
              <a:ext uri="{FF2B5EF4-FFF2-40B4-BE49-F238E27FC236}">
                <a16:creationId xmlns:a16="http://schemas.microsoft.com/office/drawing/2014/main" id="{E1EEBCF1-7DE3-4D41-995B-CC2A01015DB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21EE47-0BC8-43C1-AE65-6DD24B83007C}" type="datetime1">
              <a:rPr lang="en-US" smtClean="0"/>
              <a:t>1/18/2021</a:t>
            </a:fld>
            <a:endParaRPr lang="en-US"/>
          </a:p>
        </p:txBody>
      </p:sp>
      <p:sp>
        <p:nvSpPr>
          <p:cNvPr id="4" name="Chỗ dành sẵn cho Chân trang 3">
            <a:extLst>
              <a:ext uri="{FF2B5EF4-FFF2-40B4-BE49-F238E27FC236}">
                <a16:creationId xmlns:a16="http://schemas.microsoft.com/office/drawing/2014/main" id="{DC0B897D-5C8E-4A08-9C31-D3657271B80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1</a:t>
            </a:r>
          </a:p>
        </p:txBody>
      </p:sp>
      <p:sp>
        <p:nvSpPr>
          <p:cNvPr id="5" name="Chỗ dành sẵn cho Số hiệu Bản chiếu 4">
            <a:extLst>
              <a:ext uri="{FF2B5EF4-FFF2-40B4-BE49-F238E27FC236}">
                <a16:creationId xmlns:a16="http://schemas.microsoft.com/office/drawing/2014/main" id="{174ABAA1-EAFA-4ABE-A090-4E1A79E18D8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3B1B8E-389C-4CBE-B1F8-7539CF195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39971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4702E9-1167-45CB-A49E-D5D319B080D5}" type="datetime1">
              <a:rPr lang="en-US" smtClean="0"/>
              <a:t>1/18/2021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1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3D61B5-97F0-41AD-BD9B-26729EAE82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256451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" name="Chỗ dành sẵn cho Số hiệu Bản chiếu 2">
            <a:extLst>
              <a:ext uri="{FF2B5EF4-FFF2-40B4-BE49-F238E27FC236}">
                <a16:creationId xmlns:a16="http://schemas.microsoft.com/office/drawing/2014/main" id="{B6CFC74F-112C-496A-86BE-1461809CBA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3D61B5-97F0-41AD-BD9B-26729EAE821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4841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/>
              <a:t>Giải quyết vấn đề đa nền tảng: Qt Framework</a:t>
            </a:r>
          </a:p>
          <a:p>
            <a:r>
              <a:rPr lang="en-US" baseline="0"/>
              <a:t>Áp dụng mô hình MVC</a:t>
            </a:r>
            <a:endParaRPr lang="vi-VN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D61B5-97F0-41AD-BD9B-26729EAE821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17075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/>
              <a:t>Giải quyết vấn đề đa nền tảng: Qt Framework</a:t>
            </a:r>
          </a:p>
          <a:p>
            <a:r>
              <a:rPr lang="en-US" baseline="0"/>
              <a:t>Áp dụng mô hình MVC</a:t>
            </a:r>
            <a:endParaRPr lang="vi-VN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D61B5-97F0-41AD-BD9B-26729EAE821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7654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/>
              <a:t>Giải quyết vấn đề đa nền tảng: Qt Framework</a:t>
            </a:r>
          </a:p>
          <a:p>
            <a:r>
              <a:rPr lang="en-US" baseline="0"/>
              <a:t>Áp dụng mô hình MVC</a:t>
            </a:r>
            <a:endParaRPr lang="vi-VN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D61B5-97F0-41AD-BD9B-26729EAE821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57784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D61B5-97F0-41AD-BD9B-26729EAE821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2822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/>
              <a:t>Người dùng tương tác với View</a:t>
            </a:r>
          </a:p>
          <a:p>
            <a:pPr marL="171450" indent="-171450">
              <a:buFontTx/>
              <a:buChar char="-"/>
            </a:pPr>
            <a:r>
              <a:rPr lang="en-US"/>
              <a:t>View gửi signal tới Controller</a:t>
            </a:r>
          </a:p>
          <a:p>
            <a:pPr marL="171450" indent="-171450">
              <a:buFontTx/>
              <a:buChar char="-"/>
            </a:pPr>
            <a:r>
              <a:rPr lang="en-US"/>
              <a:t>Controller thực hiện xử lý và update Model</a:t>
            </a:r>
          </a:p>
          <a:p>
            <a:pPr marL="171450" indent="-171450">
              <a:buFontTx/>
              <a:buChar char="-"/>
            </a:pPr>
            <a:r>
              <a:rPr lang="en-US"/>
              <a:t>Model gửi thông báo thay đổi tới View</a:t>
            </a:r>
          </a:p>
          <a:p>
            <a:pPr marL="171450" indent="-171450">
              <a:buFontTx/>
              <a:buChar char="-"/>
            </a:pPr>
            <a:r>
              <a:rPr lang="en-US"/>
              <a:t>View cập nhật hiển thị và phản hồi lại cho ngươi dùng</a:t>
            </a:r>
          </a:p>
          <a:p>
            <a:pPr marL="171450" indent="-171450">
              <a:buFontTx/>
              <a:buChar char="-"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3D61B5-97F0-41AD-BD9B-26729EAE821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356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2 hướng tiếp cận: kết hợp C++/QML và thuần QML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D61B5-97F0-41AD-BD9B-26729EAE821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9227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Chỗ dành sẵn cho Số hiệu Bản chiếu 2">
            <a:extLst>
              <a:ext uri="{FF2B5EF4-FFF2-40B4-BE49-F238E27FC236}">
                <a16:creationId xmlns:a16="http://schemas.microsoft.com/office/drawing/2014/main" id="{5AC03DAE-2457-4546-8462-BE7BD99FC6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3D61B5-97F0-41AD-BD9B-26729EAE821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385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D61B5-97F0-41AD-BD9B-26729EAE821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7774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Shape 33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Shape 3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(VD module thuộc controller nhưng lại thực hiện chức năng của model)</a:t>
            </a:r>
            <a:endParaRPr/>
          </a:p>
        </p:txBody>
      </p:sp>
      <p:sp>
        <p:nvSpPr>
          <p:cNvPr id="3" name="Chỗ dành sẵn cho Số hiệu Bản chiếu 2">
            <a:extLst>
              <a:ext uri="{FF2B5EF4-FFF2-40B4-BE49-F238E27FC236}">
                <a16:creationId xmlns:a16="http://schemas.microsoft.com/office/drawing/2014/main" id="{33F42681-7E26-424D-8046-4ABA4E6651F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3D61B5-97F0-41AD-BD9B-26729EAE821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612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Shape 3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Shape 3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VD duyệt audio theo ca sĩ, theo album,... , kết nối BT với điện thoại (call, music, music ...)</a:t>
            </a:r>
            <a:endParaRPr/>
          </a:p>
        </p:txBody>
      </p:sp>
      <p:sp>
        <p:nvSpPr>
          <p:cNvPr id="3" name="Chỗ dành sẵn cho Số hiệu Bản chiếu 2">
            <a:extLst>
              <a:ext uri="{FF2B5EF4-FFF2-40B4-BE49-F238E27FC236}">
                <a16:creationId xmlns:a16="http://schemas.microsoft.com/office/drawing/2014/main" id="{34BCB5F0-6ADB-427D-A67D-AA70726CDF3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3D61B5-97F0-41AD-BD9B-26729EAE821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6413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" name="Chỗ dành sẵn cho Số hiệu Bản chiếu 2">
            <a:extLst>
              <a:ext uri="{FF2B5EF4-FFF2-40B4-BE49-F238E27FC236}">
                <a16:creationId xmlns:a16="http://schemas.microsoft.com/office/drawing/2014/main" id="{97470F00-8644-4983-9B7A-D3FFBFF468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3D61B5-97F0-41AD-BD9B-26729EAE821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56932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Shape 37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Shape 3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Chỗ dành sẵn cho Số hiệu Bản chiếu 2">
            <a:extLst>
              <a:ext uri="{FF2B5EF4-FFF2-40B4-BE49-F238E27FC236}">
                <a16:creationId xmlns:a16="http://schemas.microsoft.com/office/drawing/2014/main" id="{62535A41-2EC8-4C2E-BF3C-7499632EC3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3D61B5-97F0-41AD-BD9B-26729EAE821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0604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Chỗ dành sẵn cho Số hiệu Bản chiếu 2">
            <a:extLst>
              <a:ext uri="{FF2B5EF4-FFF2-40B4-BE49-F238E27FC236}">
                <a16:creationId xmlns:a16="http://schemas.microsoft.com/office/drawing/2014/main" id="{AA02C70F-DA61-4DFD-B312-02035550C55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3D61B5-97F0-41AD-BD9B-26729EAE821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7807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Shape 33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Shape 3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Nội dung đa ph</a:t>
            </a:r>
            <a:r>
              <a:rPr lang="vi-VN"/>
              <a:t>ư</a:t>
            </a:r>
            <a:r>
              <a:rPr lang="en-US"/>
              <a:t>ơng tiện, đặc biệt là audio và video, đã, đang và sẽ luôn là một phần không thể thiếu của cuộc sống. 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Trong thời đại internet phổ cập, nội dung đa ph</a:t>
            </a:r>
            <a:r>
              <a:rPr lang="vi-VN"/>
              <a:t>ư</a:t>
            </a:r>
            <a:r>
              <a:rPr lang="en-US"/>
              <a:t>ơng tiện có thể: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/>
              <a:t>- Dễ dàng tiếp cận ng</a:t>
            </a:r>
            <a:r>
              <a:rPr lang="vi-VN"/>
              <a:t>ư</a:t>
            </a:r>
            <a:r>
              <a:rPr lang="en-US"/>
              <a:t>ời dùng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/>
              <a:t>- Qua nhiều nền tảng: c</a:t>
            </a:r>
            <a:r>
              <a:rPr lang="vi-VN"/>
              <a:t>ơ</a:t>
            </a:r>
            <a:r>
              <a:rPr lang="en-US"/>
              <a:t> bản – báo chí, radio, TV, máy tính, điện thoại =&gt; ô tô,…</a:t>
            </a:r>
          </a:p>
        </p:txBody>
      </p:sp>
      <p:sp>
        <p:nvSpPr>
          <p:cNvPr id="3" name="Chỗ dành sẵn cho Số hiệu Bản chiếu 2">
            <a:extLst>
              <a:ext uri="{FF2B5EF4-FFF2-40B4-BE49-F238E27FC236}">
                <a16:creationId xmlns:a16="http://schemas.microsoft.com/office/drawing/2014/main" id="{61F13E7E-64C7-4805-BFC3-A57CD3D177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3D61B5-97F0-41AD-BD9B-26729EAE821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9512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" name="Chỗ dành sẵn cho Số hiệu Bản chiếu 2">
            <a:extLst>
              <a:ext uri="{FF2B5EF4-FFF2-40B4-BE49-F238E27FC236}">
                <a16:creationId xmlns:a16="http://schemas.microsoft.com/office/drawing/2014/main" id="{833F400A-97F4-4CCE-A12F-086DF6FAF6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3D61B5-97F0-41AD-BD9B-26729EAE821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524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Nhiều sinh viên không có kiến thức, thậm chí hiểu biết s</a:t>
            </a:r>
            <a:r>
              <a:rPr lang="vi-VN"/>
              <a:t>ơ</a:t>
            </a:r>
            <a:r>
              <a:rPr lang="en-US"/>
              <a:t> bộ về thiết kế phần mềm. Dẫn đến sản phẩm phát triển xong cực kì khó để sữa chữa hay mở rộng, cũng nh</a:t>
            </a:r>
            <a:r>
              <a:rPr lang="vi-VN"/>
              <a:t>ư</a:t>
            </a:r>
            <a:r>
              <a:rPr lang="en-US"/>
              <a:t> tốn nhiều thời gian đọc hiểu lại.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D61B5-97F0-41AD-BD9B-26729EAE821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697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/>
              <a:t>10 yêu cầu chức năng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D61B5-97F0-41AD-BD9B-26729EAE821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598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Header: sync, chuẩn MPEG, layer, mode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D61B5-97F0-41AD-BD9B-26729EAE821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6390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/>
              <a:t>Giải quyết vấn đề đa nền tảng: Qt Framework</a:t>
            </a:r>
          </a:p>
          <a:p>
            <a:r>
              <a:rPr lang="en-US" baseline="0"/>
              <a:t>Áp dụng mô hình MVC</a:t>
            </a:r>
            <a:endParaRPr lang="vi-VN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D61B5-97F0-41AD-BD9B-26729EAE821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6068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2FE62-D779-40B6-86A4-BF06B1C7FA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D11042-FBB6-4CF1-8CCB-BA1A3E5A97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E22085-1B54-4928-8B49-52DF8A49B4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38D23D-03C5-4B02-A223-8F9691616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DC597-00F3-48E8-899F-07459D507D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DB28F-DBED-4339-A0CE-F157FC9C9F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3382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E5BBB-AD59-4E68-A911-011D78C41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CB1A15-ED8D-4B95-B608-B8FEEEE281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1C29F0-9412-401A-B668-48D1E4364A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26727F-1A4B-4070-8179-98280A208C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8CA3C7-F625-4AAC-9B6F-6F2947404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DB28F-DBED-4339-A0CE-F157FC9C9F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2408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456971A-4DF9-4D84-A142-97361932E1C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572D886-EC57-4504-8E82-89409219AE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54D2CB-C80E-4741-85E3-8BEE919D90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24D9B7-F18C-4427-A5B0-C1378918FE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DBA95C-18EA-4345-8D31-2C6671808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DB28F-DBED-4339-A0CE-F157FC9C9F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2626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2266913" y="1360350"/>
            <a:ext cx="7743200" cy="1546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9pPr>
          </a:lstStyle>
          <a:p>
            <a:endParaRPr/>
          </a:p>
        </p:txBody>
      </p:sp>
      <p:sp>
        <p:nvSpPr>
          <p:cNvPr id="11" name="Shape 11"/>
          <p:cNvSpPr/>
          <p:nvPr/>
        </p:nvSpPr>
        <p:spPr>
          <a:xfrm>
            <a:off x="9196833" y="6199950"/>
            <a:ext cx="169200" cy="126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" name="Shape 12"/>
          <p:cNvSpPr/>
          <p:nvPr/>
        </p:nvSpPr>
        <p:spPr>
          <a:xfrm>
            <a:off x="9939167" y="5638800"/>
            <a:ext cx="169200" cy="126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3" name="Shape 13"/>
          <p:cNvSpPr/>
          <p:nvPr/>
        </p:nvSpPr>
        <p:spPr>
          <a:xfrm>
            <a:off x="11770303" y="4597554"/>
            <a:ext cx="101200" cy="75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4" name="Shape 14"/>
          <p:cNvSpPr/>
          <p:nvPr/>
        </p:nvSpPr>
        <p:spPr>
          <a:xfrm>
            <a:off x="11569400" y="6577875"/>
            <a:ext cx="169200" cy="126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5" name="Shape 15"/>
          <p:cNvSpPr/>
          <p:nvPr/>
        </p:nvSpPr>
        <p:spPr>
          <a:xfrm>
            <a:off x="3962967" y="633400"/>
            <a:ext cx="169200" cy="126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6" name="Shape 16"/>
          <p:cNvSpPr/>
          <p:nvPr/>
        </p:nvSpPr>
        <p:spPr>
          <a:xfrm>
            <a:off x="772847" y="3373479"/>
            <a:ext cx="169200" cy="126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7" name="Shape 17"/>
          <p:cNvSpPr/>
          <p:nvPr/>
        </p:nvSpPr>
        <p:spPr>
          <a:xfrm>
            <a:off x="415791" y="791518"/>
            <a:ext cx="169200" cy="126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8" name="Shape 18"/>
          <p:cNvSpPr/>
          <p:nvPr/>
        </p:nvSpPr>
        <p:spPr>
          <a:xfrm>
            <a:off x="835096" y="1339872"/>
            <a:ext cx="338400" cy="253800"/>
          </a:xfrm>
          <a:prstGeom prst="ellipse">
            <a:avLst/>
          </a:prstGeom>
          <a:noFill/>
          <a:ln w="19050" cap="flat" cmpd="sng">
            <a:solidFill>
              <a:srgbClr val="0091E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9" name="Shape 19"/>
          <p:cNvSpPr/>
          <p:nvPr/>
        </p:nvSpPr>
        <p:spPr>
          <a:xfrm>
            <a:off x="10806000" y="4963100"/>
            <a:ext cx="253600" cy="190500"/>
          </a:xfrm>
          <a:prstGeom prst="ellipse">
            <a:avLst/>
          </a:prstGeom>
          <a:noFill/>
          <a:ln w="19050" cap="flat" cmpd="sng">
            <a:solidFill>
              <a:srgbClr val="0091E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0" name="Shape 20"/>
          <p:cNvSpPr/>
          <p:nvPr/>
        </p:nvSpPr>
        <p:spPr>
          <a:xfrm>
            <a:off x="11738600" y="5654657"/>
            <a:ext cx="253600" cy="190500"/>
          </a:xfrm>
          <a:prstGeom prst="ellipse">
            <a:avLst/>
          </a:prstGeom>
          <a:noFill/>
          <a:ln w="19050" cap="flat" cmpd="sng">
            <a:solidFill>
              <a:srgbClr val="0091E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1" name="Shape 21"/>
          <p:cNvSpPr/>
          <p:nvPr/>
        </p:nvSpPr>
        <p:spPr>
          <a:xfrm>
            <a:off x="261747" y="1990890"/>
            <a:ext cx="101200" cy="75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2" name="Shape 22"/>
          <p:cNvSpPr/>
          <p:nvPr/>
        </p:nvSpPr>
        <p:spPr>
          <a:xfrm>
            <a:off x="2317400" y="271322"/>
            <a:ext cx="338400" cy="253800"/>
          </a:xfrm>
          <a:prstGeom prst="ellipse">
            <a:avLst/>
          </a:prstGeom>
          <a:noFill/>
          <a:ln w="19050" cap="flat" cmpd="sng">
            <a:solidFill>
              <a:srgbClr val="0091E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3" name="Shape 23"/>
          <p:cNvSpPr/>
          <p:nvPr/>
        </p:nvSpPr>
        <p:spPr>
          <a:xfrm>
            <a:off x="1028879" y="2504485"/>
            <a:ext cx="101200" cy="75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4" name="Shape 24"/>
          <p:cNvSpPr/>
          <p:nvPr/>
        </p:nvSpPr>
        <p:spPr>
          <a:xfrm>
            <a:off x="5695445" y="474825"/>
            <a:ext cx="101200" cy="75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5" name="Shape 25"/>
          <p:cNvSpPr/>
          <p:nvPr/>
        </p:nvSpPr>
        <p:spPr>
          <a:xfrm>
            <a:off x="10305617" y="6127438"/>
            <a:ext cx="338400" cy="254100"/>
          </a:xfrm>
          <a:prstGeom prst="ellipse">
            <a:avLst/>
          </a:prstGeom>
          <a:noFill/>
          <a:ln w="19050" cap="flat" cmpd="sng">
            <a:solidFill>
              <a:srgbClr val="0091E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  <p:extLst>
      <p:ext uri="{BB962C8B-B14F-4D97-AF65-F5344CB8AC3E}">
        <p14:creationId xmlns:p14="http://schemas.microsoft.com/office/powerpoint/2010/main" val="27291647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2266913" y="1360350"/>
            <a:ext cx="7743200" cy="1546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9pPr>
          </a:lstStyle>
          <a:p>
            <a:endParaRPr/>
          </a:p>
        </p:txBody>
      </p:sp>
      <p:sp>
        <p:nvSpPr>
          <p:cNvPr id="11" name="Shape 11"/>
          <p:cNvSpPr/>
          <p:nvPr/>
        </p:nvSpPr>
        <p:spPr>
          <a:xfrm>
            <a:off x="9196833" y="6199950"/>
            <a:ext cx="169200" cy="126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" name="Shape 12"/>
          <p:cNvSpPr/>
          <p:nvPr/>
        </p:nvSpPr>
        <p:spPr>
          <a:xfrm>
            <a:off x="9939167" y="5638800"/>
            <a:ext cx="169200" cy="126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3" name="Shape 13"/>
          <p:cNvSpPr/>
          <p:nvPr/>
        </p:nvSpPr>
        <p:spPr>
          <a:xfrm>
            <a:off x="11770303" y="4597554"/>
            <a:ext cx="101200" cy="75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4" name="Shape 14"/>
          <p:cNvSpPr/>
          <p:nvPr/>
        </p:nvSpPr>
        <p:spPr>
          <a:xfrm>
            <a:off x="11569400" y="6577875"/>
            <a:ext cx="169200" cy="126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5" name="Shape 15"/>
          <p:cNvSpPr/>
          <p:nvPr/>
        </p:nvSpPr>
        <p:spPr>
          <a:xfrm>
            <a:off x="3962967" y="633400"/>
            <a:ext cx="169200" cy="126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6" name="Shape 16"/>
          <p:cNvSpPr/>
          <p:nvPr/>
        </p:nvSpPr>
        <p:spPr>
          <a:xfrm>
            <a:off x="772847" y="3373479"/>
            <a:ext cx="169200" cy="126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7" name="Shape 17"/>
          <p:cNvSpPr/>
          <p:nvPr/>
        </p:nvSpPr>
        <p:spPr>
          <a:xfrm>
            <a:off x="415791" y="791518"/>
            <a:ext cx="169200" cy="126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8" name="Shape 18"/>
          <p:cNvSpPr/>
          <p:nvPr/>
        </p:nvSpPr>
        <p:spPr>
          <a:xfrm>
            <a:off x="835096" y="1339872"/>
            <a:ext cx="338400" cy="253800"/>
          </a:xfrm>
          <a:prstGeom prst="ellipse">
            <a:avLst/>
          </a:prstGeom>
          <a:noFill/>
          <a:ln w="19050" cap="flat" cmpd="sng">
            <a:solidFill>
              <a:srgbClr val="0091E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9" name="Shape 19"/>
          <p:cNvSpPr/>
          <p:nvPr/>
        </p:nvSpPr>
        <p:spPr>
          <a:xfrm>
            <a:off x="10806000" y="4963100"/>
            <a:ext cx="253600" cy="190500"/>
          </a:xfrm>
          <a:prstGeom prst="ellipse">
            <a:avLst/>
          </a:prstGeom>
          <a:noFill/>
          <a:ln w="19050" cap="flat" cmpd="sng">
            <a:solidFill>
              <a:srgbClr val="0091E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0" name="Shape 20"/>
          <p:cNvSpPr/>
          <p:nvPr/>
        </p:nvSpPr>
        <p:spPr>
          <a:xfrm>
            <a:off x="11738600" y="5654657"/>
            <a:ext cx="253600" cy="190500"/>
          </a:xfrm>
          <a:prstGeom prst="ellipse">
            <a:avLst/>
          </a:prstGeom>
          <a:noFill/>
          <a:ln w="19050" cap="flat" cmpd="sng">
            <a:solidFill>
              <a:srgbClr val="0091E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1" name="Shape 21"/>
          <p:cNvSpPr/>
          <p:nvPr/>
        </p:nvSpPr>
        <p:spPr>
          <a:xfrm>
            <a:off x="261747" y="1990890"/>
            <a:ext cx="101200" cy="75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2" name="Shape 22"/>
          <p:cNvSpPr/>
          <p:nvPr/>
        </p:nvSpPr>
        <p:spPr>
          <a:xfrm>
            <a:off x="2317400" y="271322"/>
            <a:ext cx="338400" cy="253800"/>
          </a:xfrm>
          <a:prstGeom prst="ellipse">
            <a:avLst/>
          </a:prstGeom>
          <a:noFill/>
          <a:ln w="19050" cap="flat" cmpd="sng">
            <a:solidFill>
              <a:srgbClr val="0091E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3" name="Shape 23"/>
          <p:cNvSpPr/>
          <p:nvPr/>
        </p:nvSpPr>
        <p:spPr>
          <a:xfrm>
            <a:off x="1028879" y="2504485"/>
            <a:ext cx="101200" cy="75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4" name="Shape 24"/>
          <p:cNvSpPr/>
          <p:nvPr/>
        </p:nvSpPr>
        <p:spPr>
          <a:xfrm>
            <a:off x="5695445" y="474825"/>
            <a:ext cx="101200" cy="75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5" name="Shape 25"/>
          <p:cNvSpPr/>
          <p:nvPr/>
        </p:nvSpPr>
        <p:spPr>
          <a:xfrm>
            <a:off x="10305617" y="6127438"/>
            <a:ext cx="338400" cy="254100"/>
          </a:xfrm>
          <a:prstGeom prst="ellipse">
            <a:avLst/>
          </a:prstGeom>
          <a:noFill/>
          <a:ln w="19050" cap="flat" cmpd="sng">
            <a:solidFill>
              <a:srgbClr val="0091E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  <p:extLst>
      <p:ext uri="{BB962C8B-B14F-4D97-AF65-F5344CB8AC3E}">
        <p14:creationId xmlns:p14="http://schemas.microsoft.com/office/powerpoint/2010/main" val="23460570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Sub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 txBox="1">
            <a:spLocks noGrp="1"/>
          </p:cNvSpPr>
          <p:nvPr>
            <p:ph type="ctrTitle"/>
          </p:nvPr>
        </p:nvSpPr>
        <p:spPr>
          <a:xfrm>
            <a:off x="2061367" y="2034925"/>
            <a:ext cx="7776800" cy="1546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subTitle" idx="1"/>
          </p:nvPr>
        </p:nvSpPr>
        <p:spPr>
          <a:xfrm>
            <a:off x="2061367" y="3710548"/>
            <a:ext cx="7776800" cy="104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>
                <a:solidFill>
                  <a:srgbClr val="607D8B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631538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Shape 30" descr="connections-05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7928" y="0"/>
            <a:ext cx="1217614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Shape 31"/>
          <p:cNvSpPr txBox="1">
            <a:spLocks noGrp="1"/>
          </p:cNvSpPr>
          <p:nvPr>
            <p:ph type="body" idx="1"/>
          </p:nvPr>
        </p:nvSpPr>
        <p:spPr>
          <a:xfrm>
            <a:off x="1620400" y="2501400"/>
            <a:ext cx="8951200" cy="1093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57200" algn="ctr" rtl="0">
              <a:spcBef>
                <a:spcPts val="600"/>
              </a:spcBef>
              <a:spcAft>
                <a:spcPts val="0"/>
              </a:spcAft>
              <a:buClr>
                <a:srgbClr val="263238"/>
              </a:buClr>
              <a:buSzPts val="3600"/>
              <a:buChar char="◎"/>
              <a:defRPr sz="3600" i="1"/>
            </a:lvl1pPr>
            <a:lvl2pPr marL="914400" lvl="1" indent="-457200" algn="ctr" rtl="0"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Char char="○"/>
              <a:defRPr sz="3600" i="1"/>
            </a:lvl2pPr>
            <a:lvl3pPr marL="1371600" lvl="2" indent="-457200" algn="ctr" rtl="0"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Char char="◉"/>
              <a:defRPr sz="3600" i="1"/>
            </a:lvl3pPr>
            <a:lvl4pPr marL="1828800" lvl="3" indent="-457200" algn="ctr" rtl="0"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Char char="●"/>
              <a:defRPr sz="3600" i="1"/>
            </a:lvl4pPr>
            <a:lvl5pPr marL="2286000" lvl="4" indent="-457200" algn="ctr" rtl="0"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Char char="○"/>
              <a:defRPr sz="3600" i="1"/>
            </a:lvl5pPr>
            <a:lvl6pPr marL="2743200" lvl="5" indent="-457200" algn="ctr" rtl="0"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Char char="■"/>
              <a:defRPr sz="3600" i="1"/>
            </a:lvl6pPr>
            <a:lvl7pPr marL="3200400" lvl="6" indent="-457200" algn="ctr" rtl="0"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Char char="●"/>
              <a:defRPr sz="3600" i="1"/>
            </a:lvl7pPr>
            <a:lvl8pPr marL="3657600" lvl="7" indent="-457200" algn="ctr" rtl="0"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Char char="○"/>
              <a:defRPr sz="3600" i="1"/>
            </a:lvl8pPr>
            <a:lvl9pPr marL="4114800" lvl="8" indent="-457200" algn="ctr"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Char char="■"/>
              <a:defRPr sz="3600" i="1"/>
            </a:lvl9pPr>
          </a:lstStyle>
          <a:p>
            <a:endParaRPr/>
          </a:p>
        </p:txBody>
      </p:sp>
      <p:grpSp>
        <p:nvGrpSpPr>
          <p:cNvPr id="32" name="Shape 32"/>
          <p:cNvGrpSpPr/>
          <p:nvPr/>
        </p:nvGrpSpPr>
        <p:grpSpPr>
          <a:xfrm>
            <a:off x="4791200" y="1074285"/>
            <a:ext cx="2609600" cy="1093200"/>
            <a:chOff x="3593400" y="1760085"/>
            <a:chExt cx="1957200" cy="1093200"/>
          </a:xfrm>
        </p:grpSpPr>
        <p:sp>
          <p:nvSpPr>
            <p:cNvPr id="33" name="Shape 33"/>
            <p:cNvSpPr txBox="1"/>
            <p:nvPr/>
          </p:nvSpPr>
          <p:spPr>
            <a:xfrm>
              <a:off x="3593400" y="1872097"/>
              <a:ext cx="1957200" cy="87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0" b="1">
                  <a:solidFill>
                    <a:srgbClr val="0091EA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“</a:t>
              </a:r>
              <a:endParaRPr sz="6000" b="1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34" name="Shape 34"/>
            <p:cNvSpPr/>
            <p:nvPr/>
          </p:nvSpPr>
          <p:spPr>
            <a:xfrm>
              <a:off x="4025400" y="1760085"/>
              <a:ext cx="1093200" cy="1093200"/>
            </a:xfrm>
            <a:prstGeom prst="ellipse">
              <a:avLst/>
            </a:prstGeom>
            <a:noFill/>
            <a:ln w="9525" cap="flat" cmpd="sng">
              <a:solidFill>
                <a:srgbClr val="CFD8DC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5" name="Shape 35"/>
            <p:cNvSpPr/>
            <p:nvPr/>
          </p:nvSpPr>
          <p:spPr>
            <a:xfrm>
              <a:off x="4190700" y="1925385"/>
              <a:ext cx="762600" cy="762600"/>
            </a:xfrm>
            <a:prstGeom prst="ellipse">
              <a:avLst/>
            </a:prstGeom>
            <a:noFill/>
            <a:ln w="19050" cap="flat" cmpd="sng">
              <a:solidFill>
                <a:srgbClr val="CFD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cxnSp>
        <p:nvCxnSpPr>
          <p:cNvPr id="36" name="Shape 36"/>
          <p:cNvCxnSpPr>
            <a:endCxn id="34" idx="1"/>
          </p:cNvCxnSpPr>
          <p:nvPr/>
        </p:nvCxnSpPr>
        <p:spPr>
          <a:xfrm>
            <a:off x="4989460" y="871980"/>
            <a:ext cx="591200" cy="3624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" name="Shape 37"/>
          <p:cNvCxnSpPr/>
          <p:nvPr/>
        </p:nvCxnSpPr>
        <p:spPr>
          <a:xfrm rot="10800000">
            <a:off x="5486400" y="269685"/>
            <a:ext cx="609600" cy="8046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" name="Shape 38"/>
          <p:cNvCxnSpPr/>
          <p:nvPr/>
        </p:nvCxnSpPr>
        <p:spPr>
          <a:xfrm rot="10800000" flipH="1">
            <a:off x="6332100" y="753125"/>
            <a:ext cx="126800" cy="3489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" name="Shape 39"/>
          <p:cNvSpPr txBox="1">
            <a:spLocks noGrp="1"/>
          </p:cNvSpPr>
          <p:nvPr>
            <p:ph type="sldNum" idx="12"/>
          </p:nvPr>
        </p:nvSpPr>
        <p:spPr>
          <a:xfrm>
            <a:off x="-116" y="6333125"/>
            <a:ext cx="121920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buNone/>
              <a:defRPr/>
            </a:lvl1pPr>
            <a:lvl2pPr lvl="1" algn="ctr">
              <a:buNone/>
              <a:defRPr/>
            </a:lvl2pPr>
            <a:lvl3pPr lvl="2" algn="ctr">
              <a:buNone/>
              <a:defRPr/>
            </a:lvl3pPr>
            <a:lvl4pPr lvl="3" algn="ctr">
              <a:buNone/>
              <a:defRPr/>
            </a:lvl4pPr>
            <a:lvl5pPr lvl="4" algn="ctr">
              <a:buNone/>
              <a:defRPr/>
            </a:lvl5pPr>
            <a:lvl6pPr lvl="5" algn="ctr">
              <a:buNone/>
              <a:defRPr/>
            </a:lvl6pPr>
            <a:lvl7pPr lvl="6" algn="ctr">
              <a:buNone/>
              <a:defRPr/>
            </a:lvl7pPr>
            <a:lvl8pPr lvl="7" algn="ctr">
              <a:buNone/>
              <a:defRPr/>
            </a:lvl8pPr>
            <a:lvl9pPr lvl="8" algn="ctr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2906674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 txBox="1">
            <a:spLocks noGrp="1"/>
          </p:cNvSpPr>
          <p:nvPr>
            <p:ph type="title"/>
          </p:nvPr>
        </p:nvSpPr>
        <p:spPr>
          <a:xfrm>
            <a:off x="1048200" y="410826"/>
            <a:ext cx="100956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1048200" y="1682267"/>
            <a:ext cx="10095600" cy="4764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SzPts val="3000"/>
              <a:buChar char="◎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◉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11205845" y="6333134"/>
            <a:ext cx="7316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4057250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 + 2 columns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1048200" y="410826"/>
            <a:ext cx="100956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1048183" y="1600200"/>
            <a:ext cx="49004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93700">
              <a:spcBef>
                <a:spcPts val="600"/>
              </a:spcBef>
              <a:spcAft>
                <a:spcPts val="0"/>
              </a:spcAft>
              <a:buSzPts val="2600"/>
              <a:buChar char="◎"/>
              <a:defRPr sz="2600"/>
            </a:lvl1pPr>
            <a:lvl2pPr marL="914400" lvl="1" indent="-393700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marL="1371600" lvl="2" indent="-393700">
              <a:spcBef>
                <a:spcPts val="0"/>
              </a:spcBef>
              <a:spcAft>
                <a:spcPts val="0"/>
              </a:spcAft>
              <a:buSzPts val="2600"/>
              <a:buChar char="◉"/>
              <a:defRPr sz="2600"/>
            </a:lvl3pPr>
            <a:lvl4pPr marL="1828800" lvl="3" indent="-393700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marL="2286000" lvl="4" indent="-393700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marL="2743200" lvl="5" indent="-393700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marL="3200400" lvl="6" indent="-393700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marL="3657600" lvl="7" indent="-393700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marL="4114800" lvl="8" indent="-393700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body" idx="2"/>
          </p:nvPr>
        </p:nvSpPr>
        <p:spPr>
          <a:xfrm>
            <a:off x="6243545" y="1600200"/>
            <a:ext cx="49004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93700">
              <a:spcBef>
                <a:spcPts val="600"/>
              </a:spcBef>
              <a:spcAft>
                <a:spcPts val="0"/>
              </a:spcAft>
              <a:buSzPts val="2600"/>
              <a:buChar char="◎"/>
              <a:defRPr sz="2600"/>
            </a:lvl1pPr>
            <a:lvl2pPr marL="914400" lvl="1" indent="-393700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marL="1371600" lvl="2" indent="-393700">
              <a:spcBef>
                <a:spcPts val="0"/>
              </a:spcBef>
              <a:spcAft>
                <a:spcPts val="0"/>
              </a:spcAft>
              <a:buSzPts val="2600"/>
              <a:buChar char="◉"/>
              <a:defRPr sz="2600"/>
            </a:lvl3pPr>
            <a:lvl4pPr marL="1828800" lvl="3" indent="-393700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marL="2286000" lvl="4" indent="-393700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marL="2743200" lvl="5" indent="-393700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marL="3200400" lvl="6" indent="-393700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marL="3657600" lvl="7" indent="-393700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marL="4114800" lvl="8" indent="-393700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sldNum" idx="12"/>
          </p:nvPr>
        </p:nvSpPr>
        <p:spPr>
          <a:xfrm>
            <a:off x="11205845" y="6333134"/>
            <a:ext cx="7316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8744034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 + 3 columns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>
            <a:spLocks noGrp="1"/>
          </p:cNvSpPr>
          <p:nvPr>
            <p:ph type="title"/>
          </p:nvPr>
        </p:nvSpPr>
        <p:spPr>
          <a:xfrm>
            <a:off x="1048200" y="410826"/>
            <a:ext cx="100956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body" idx="1"/>
          </p:nvPr>
        </p:nvSpPr>
        <p:spPr>
          <a:xfrm>
            <a:off x="1048200" y="1600200"/>
            <a:ext cx="32264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◎"/>
              <a:defRPr sz="2000"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◉"/>
              <a:defRPr sz="2000"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body" idx="2"/>
          </p:nvPr>
        </p:nvSpPr>
        <p:spPr>
          <a:xfrm>
            <a:off x="4439989" y="1600200"/>
            <a:ext cx="32264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◎"/>
              <a:defRPr sz="2000"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◉"/>
              <a:defRPr sz="2000"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body" idx="3"/>
          </p:nvPr>
        </p:nvSpPr>
        <p:spPr>
          <a:xfrm>
            <a:off x="7831779" y="1600200"/>
            <a:ext cx="32264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◎"/>
              <a:defRPr sz="2000"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◉"/>
              <a:defRPr sz="2000"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sldNum" idx="12"/>
          </p:nvPr>
        </p:nvSpPr>
        <p:spPr>
          <a:xfrm>
            <a:off x="11205845" y="6333134"/>
            <a:ext cx="7316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86041302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>
            <a:spLocks noGrp="1"/>
          </p:cNvSpPr>
          <p:nvPr>
            <p:ph type="title"/>
          </p:nvPr>
        </p:nvSpPr>
        <p:spPr>
          <a:xfrm>
            <a:off x="1048200" y="410826"/>
            <a:ext cx="100956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sldNum" idx="12"/>
          </p:nvPr>
        </p:nvSpPr>
        <p:spPr>
          <a:xfrm>
            <a:off x="11205845" y="6333134"/>
            <a:ext cx="7316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540571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2FD0E-19D6-4FEE-9103-13002494A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163A76-FD8D-40FA-9E13-AAF03E81F1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F48920-E261-431E-B47A-2F01225A2A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8D8596-AFAA-4567-AEA8-067C9ED4CD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F2411E-708B-418B-9B3F-0E6DC24C71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DB28F-DBED-4339-A0CE-F157FC9C9F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4388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>
            <a:spLocks noGrp="1"/>
          </p:cNvSpPr>
          <p:nvPr>
            <p:ph type="body" idx="1"/>
          </p:nvPr>
        </p:nvSpPr>
        <p:spPr>
          <a:xfrm>
            <a:off x="609600" y="5407123"/>
            <a:ext cx="10972800" cy="491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2286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sldNum" idx="12"/>
          </p:nvPr>
        </p:nvSpPr>
        <p:spPr>
          <a:xfrm>
            <a:off x="-123" y="6333125"/>
            <a:ext cx="121920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buNone/>
              <a:defRPr/>
            </a:lvl1pPr>
            <a:lvl2pPr lvl="1" algn="ctr">
              <a:buNone/>
              <a:defRPr/>
            </a:lvl2pPr>
            <a:lvl3pPr lvl="2" algn="ctr">
              <a:buNone/>
              <a:defRPr/>
            </a:lvl3pPr>
            <a:lvl4pPr lvl="3" algn="ctr">
              <a:buNone/>
              <a:defRPr/>
            </a:lvl4pPr>
            <a:lvl5pPr lvl="4" algn="ctr">
              <a:buNone/>
              <a:defRPr/>
            </a:lvl5pPr>
            <a:lvl6pPr lvl="5" algn="ctr">
              <a:buNone/>
              <a:defRPr/>
            </a:lvl6pPr>
            <a:lvl7pPr lvl="6" algn="ctr">
              <a:buNone/>
              <a:defRPr/>
            </a:lvl7pPr>
            <a:lvl8pPr lvl="7" algn="ctr">
              <a:buNone/>
              <a:defRPr/>
            </a:lvl8pPr>
            <a:lvl9pPr lvl="8" algn="ctr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21171158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>
            <a:spLocks noGrp="1"/>
          </p:cNvSpPr>
          <p:nvPr>
            <p:ph type="sldNum" idx="12"/>
          </p:nvPr>
        </p:nvSpPr>
        <p:spPr>
          <a:xfrm>
            <a:off x="11205845" y="6333134"/>
            <a:ext cx="7316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1675122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complete pattern">
  <p:cSld name="Blank complete patter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/>
          <p:nvPr/>
        </p:nvSpPr>
        <p:spPr>
          <a:xfrm>
            <a:off x="-35400" y="-19800"/>
            <a:ext cx="12262800" cy="6897600"/>
          </a:xfrm>
          <a:prstGeom prst="rect">
            <a:avLst/>
          </a:prstGeom>
          <a:solidFill>
            <a:srgbClr val="CFD8DC">
              <a:alpha val="492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5" name="Shape 65"/>
          <p:cNvSpPr txBox="1">
            <a:spLocks noGrp="1"/>
          </p:cNvSpPr>
          <p:nvPr>
            <p:ph type="sldNum" idx="12"/>
          </p:nvPr>
        </p:nvSpPr>
        <p:spPr>
          <a:xfrm>
            <a:off x="11205845" y="6333134"/>
            <a:ext cx="7316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205788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06B92D-3125-408B-9356-4BBCFDD065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212DD7-5A5A-4D3B-884B-735636F766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C9A22B-4B6A-4D53-B034-172A35908C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7B1009-249F-4DB1-B8F1-D8B13B6C6D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7EA712-CEFF-4EA7-BCAA-4D3ACC1BA7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DB28F-DBED-4339-A0CE-F157FC9C9F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2401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2C37C9-5BF6-4EE6-85C3-824711AA8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20F23F-A1A7-47E1-B697-A03AE4C44F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332917-77D9-468C-A05B-EC2F7B0A68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A8D9BD-53AC-4D2C-B395-19492875CB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A5EC7A-758C-4D9B-B1D1-341A202F5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3468B1-CEBB-4712-ABC3-4A1684168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DB28F-DBED-4339-A0CE-F157FC9C9F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3963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1905FA-EFFD-4EAF-975F-DB4E850A84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B492D2-8722-4239-9E6F-F92BA72633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AA4FB2-7833-4023-B6A1-5EB2A630FB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D9E7E38-052B-4EDD-BD0F-0535A2005DF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4768783-7F73-4428-9904-29C39488CD5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5E0F6A2-16FB-4903-A9BF-EC121AB6E1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221FF9-A4DB-40C2-B1C6-37057173FA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BDE72A-B3E4-4ABA-A67E-E18F919B1C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DB28F-DBED-4339-A0CE-F157FC9C9F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6465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4DEDF4-0BBD-4236-8B39-640932EE6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0E8654-79FA-4DDD-920A-9463AAECFA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EFB898-4FEF-4A20-9AC5-44103C9D14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0A6789-5CB9-42F3-9330-5E877B803F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DB28F-DBED-4339-A0CE-F157FC9C9F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616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6CCD5DE-EB90-4C31-A536-3BEF58BF91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E62FC5A-C2A3-46A4-A218-CEDF8B950F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54AA62-6575-41DC-9744-2A105335F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DB28F-DBED-4339-A0CE-F157FC9C9F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5256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4DD3A-838E-4DC6-93E8-6CED09EBA1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20C21B-F951-438A-907C-17DE2ABB47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994277-7F99-471A-8937-8FF5A3DF27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EA9BD6-0732-4D67-8E54-D765858EAB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D6F44C-E2AA-4559-A710-99E20B7B78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52C485-232F-4F95-B6BB-1EDA692BE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DB28F-DBED-4339-A0CE-F157FC9C9F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6799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631777-C637-47E6-9C6E-4B583CBB9A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46DAE08-1C47-475E-9BD1-48FDCDCD593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B91CE9-7791-4653-B7DB-DCE6355859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7E9939-279D-4D8A-8FD2-CE2058630E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586046-53F2-48A2-92BC-262180A01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131D21-1F4F-432C-AF93-6CD4F18A7C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DB28F-DBED-4339-A0CE-F157FC9C9F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11263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C8D66C-2E58-4895-B5AD-49158E50B2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D26B1C-3414-42AA-A81D-33D284D0F6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7D674B-3955-4488-BF19-ADA79FCB91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E37B34-2EB6-4A48-B8EA-A9CF1E3A79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F1469B-BE72-4C67-8AEC-336500F427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8DB28F-DBED-4339-A0CE-F157FC9C9F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8066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2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1048200" y="410826"/>
            <a:ext cx="10095600" cy="9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1048200" y="1682267"/>
            <a:ext cx="10095600" cy="47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Clr>
                <a:srgbClr val="CFD8DC"/>
              </a:buClr>
              <a:buSzPts val="3000"/>
              <a:buFont typeface="Source Sans Pro"/>
              <a:buChar char="◎"/>
              <a:defRPr sz="30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2400"/>
              <a:buFont typeface="Source Sans Pro"/>
              <a:buChar char="○"/>
              <a:defRPr sz="24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2400"/>
              <a:buFont typeface="Source Sans Pro"/>
              <a:buChar char="◉"/>
              <a:defRPr sz="24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●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○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■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●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○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■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11205845" y="6333134"/>
            <a:ext cx="7316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 b="1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r">
              <a:buNone/>
              <a:defRPr sz="1300" b="1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r">
              <a:buNone/>
              <a:defRPr sz="1300" b="1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r">
              <a:buNone/>
              <a:defRPr sz="1300" b="1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r">
              <a:buNone/>
              <a:defRPr sz="1300" b="1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r">
              <a:buNone/>
              <a:defRPr sz="1300" b="1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r">
              <a:buNone/>
              <a:defRPr sz="1300" b="1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r">
              <a:buNone/>
              <a:defRPr sz="1300" b="1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r">
              <a:buNone/>
              <a:defRPr sz="1300" b="1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  <p:extLst>
      <p:ext uri="{BB962C8B-B14F-4D97-AF65-F5344CB8AC3E}">
        <p14:creationId xmlns:p14="http://schemas.microsoft.com/office/powerpoint/2010/main" val="621512497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5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6.xm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32.gi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13" Type="http://schemas.openxmlformats.org/officeDocument/2006/relationships/image" Target="../media/image13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openxmlformats.org/officeDocument/2006/relationships/image" Target="../media/image1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0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11.jpeg"/><Relationship Id="rId5" Type="http://schemas.openxmlformats.org/officeDocument/2006/relationships/diagramQuickStyle" Target="../diagrams/quickStyle1.xml"/><Relationship Id="rId15" Type="http://schemas.openxmlformats.org/officeDocument/2006/relationships/comments" Target="../comments/comment1.xml"/><Relationship Id="rId10" Type="http://schemas.openxmlformats.org/officeDocument/2006/relationships/image" Target="../media/image10.jpeg"/><Relationship Id="rId4" Type="http://schemas.openxmlformats.org/officeDocument/2006/relationships/diagramLayout" Target="../diagrams/layout1.xml"/><Relationship Id="rId9" Type="http://schemas.openxmlformats.org/officeDocument/2006/relationships/image" Target="../media/image9.jpeg"/><Relationship Id="rId1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Relationship Id="rId5" Type="http://schemas.openxmlformats.org/officeDocument/2006/relationships/comments" Target="../comments/comment2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1.xml"/><Relationship Id="rId6" Type="http://schemas.openxmlformats.org/officeDocument/2006/relationships/comments" Target="../comments/comment3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1.xml"/><Relationship Id="rId4" Type="http://schemas.openxmlformats.org/officeDocument/2006/relationships/comments" Target="../comments/commen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5E2406D-67DF-4414-B144-167A51A62E66}"/>
              </a:ext>
            </a:extLst>
          </p:cNvPr>
          <p:cNvSpPr txBox="1"/>
          <p:nvPr/>
        </p:nvSpPr>
        <p:spPr>
          <a:xfrm>
            <a:off x="3549516" y="1363250"/>
            <a:ext cx="7599406" cy="820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ĐỒ ÁN TỐT NGHIỆP ĐẠI HỌC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8BB467D-3183-4FCA-96BE-41D67643514B}"/>
              </a:ext>
            </a:extLst>
          </p:cNvPr>
          <p:cNvSpPr txBox="1"/>
          <p:nvPr/>
        </p:nvSpPr>
        <p:spPr>
          <a:xfrm>
            <a:off x="4510543" y="2493555"/>
            <a:ext cx="673848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latin typeface="Arial" panose="020B0604020202020204" pitchFamily="34" charset="0"/>
                <a:cs typeface="Arial" panose="020B0604020202020204" pitchFamily="34" charset="0"/>
              </a:rPr>
              <a:t>PHÁT TRIỂN PHẦN MỀM </a:t>
            </a:r>
          </a:p>
          <a:p>
            <a:r>
              <a:rPr lang="en-US" sz="2800" b="1">
                <a:latin typeface="Arial" panose="020B0604020202020204" pitchFamily="34" charset="0"/>
                <a:cs typeface="Arial" panose="020B0604020202020204" pitchFamily="34" charset="0"/>
              </a:rPr>
              <a:t>PHÁT AUDIO VÀ VIDEO</a:t>
            </a: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125B3C-E52E-42EF-B810-3ECAC5B7B474}"/>
              </a:ext>
            </a:extLst>
          </p:cNvPr>
          <p:cNvSpPr txBox="1"/>
          <p:nvPr/>
        </p:nvSpPr>
        <p:spPr>
          <a:xfrm>
            <a:off x="3253877" y="4817710"/>
            <a:ext cx="44696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Sinh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viên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thực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hiện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: Đỗ Trung Hiếu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1F2BD97-70A5-41F9-8962-164D9CE25817}"/>
              </a:ext>
            </a:extLst>
          </p:cNvPr>
          <p:cNvSpPr txBox="1"/>
          <p:nvPr/>
        </p:nvSpPr>
        <p:spPr>
          <a:xfrm>
            <a:off x="3253877" y="4140701"/>
            <a:ext cx="49103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Giảng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viên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h</a:t>
            </a:r>
            <a:r>
              <a:rPr lang="vi-VN" sz="2000" dirty="0">
                <a:latin typeface="Arial" panose="020B0604020202020204" pitchFamily="34" charset="0"/>
                <a:cs typeface="Arial" panose="020B0604020202020204" pitchFamily="34" charset="0"/>
              </a:rPr>
              <a:t>ư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ớng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dẫn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: TS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. Võ Lê C</a:t>
            </a:r>
            <a:r>
              <a:rPr lang="vi-VN" sz="2000">
                <a:latin typeface="Arial" panose="020B0604020202020204" pitchFamily="34" charset="0"/>
                <a:cs typeface="Arial" panose="020B0604020202020204" pitchFamily="34" charset="0"/>
              </a:rPr>
              <a:t>ư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ờng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9DE25D-AFDF-42AD-A1B6-5ED15F957FEA}"/>
              </a:ext>
            </a:extLst>
          </p:cNvPr>
          <p:cNvSpPr txBox="1"/>
          <p:nvPr/>
        </p:nvSpPr>
        <p:spPr>
          <a:xfrm>
            <a:off x="5233412" y="6195039"/>
            <a:ext cx="2096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Hà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Nội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, 01/2021 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EBF99B-C7BD-45EE-BB88-808EAF10F544}"/>
              </a:ext>
            </a:extLst>
          </p:cNvPr>
          <p:cNvSpPr txBox="1"/>
          <p:nvPr/>
        </p:nvSpPr>
        <p:spPr>
          <a:xfrm>
            <a:off x="3147180" y="2491212"/>
            <a:ext cx="13633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latin typeface="Arial" panose="020B0604020202020204" pitchFamily="34" charset="0"/>
                <a:cs typeface="Arial" panose="020B0604020202020204" pitchFamily="34" charset="0"/>
              </a:rPr>
              <a:t>Đề tài:</a:t>
            </a:r>
            <a:endParaRPr lang="en-US" sz="2800" b="1"/>
          </a:p>
        </p:txBody>
      </p:sp>
      <p:pic>
        <p:nvPicPr>
          <p:cNvPr id="12" name="Hình ảnh 11">
            <a:extLst>
              <a:ext uri="{FF2B5EF4-FFF2-40B4-BE49-F238E27FC236}">
                <a16:creationId xmlns:a16="http://schemas.microsoft.com/office/drawing/2014/main" id="{D2F93BEA-71BC-4C05-AE4E-02BDC95683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256" y="3755710"/>
            <a:ext cx="1916630" cy="1840372"/>
          </a:xfrm>
          <a:prstGeom prst="rect">
            <a:avLst/>
          </a:prstGeom>
        </p:spPr>
      </p:pic>
      <p:sp>
        <p:nvSpPr>
          <p:cNvPr id="10" name="TextBox 3">
            <a:extLst>
              <a:ext uri="{FF2B5EF4-FFF2-40B4-BE49-F238E27FC236}">
                <a16:creationId xmlns:a16="http://schemas.microsoft.com/office/drawing/2014/main" id="{CA882609-9628-4246-866D-1CD7A6121363}"/>
              </a:ext>
            </a:extLst>
          </p:cNvPr>
          <p:cNvSpPr txBox="1"/>
          <p:nvPr/>
        </p:nvSpPr>
        <p:spPr>
          <a:xfrm>
            <a:off x="3253877" y="5467025"/>
            <a:ext cx="44696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Lớp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Điện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tử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6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– K59</a:t>
            </a:r>
          </a:p>
        </p:txBody>
      </p:sp>
      <p:pic>
        <p:nvPicPr>
          <p:cNvPr id="11" name="Picture 6">
            <a:extLst>
              <a:ext uri="{FF2B5EF4-FFF2-40B4-BE49-F238E27FC236}">
                <a16:creationId xmlns:a16="http://schemas.microsoft.com/office/drawing/2014/main" id="{F709CAFD-7FC0-4E9B-B076-8758695148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730" y="573776"/>
            <a:ext cx="1683683" cy="2533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99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Số hiệu Bản chiếu 1">
            <a:extLst>
              <a:ext uri="{FF2B5EF4-FFF2-40B4-BE49-F238E27FC236}">
                <a16:creationId xmlns:a16="http://schemas.microsoft.com/office/drawing/2014/main" id="{30DF56F1-0AEE-4ACE-9691-BF5F46947BE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10</a:t>
            </a:fld>
            <a:endParaRPr lang="en"/>
          </a:p>
        </p:txBody>
      </p:sp>
      <p:sp>
        <p:nvSpPr>
          <p:cNvPr id="4" name="TextBox 7">
            <a:extLst>
              <a:ext uri="{FF2B5EF4-FFF2-40B4-BE49-F238E27FC236}">
                <a16:creationId xmlns:a16="http://schemas.microsoft.com/office/drawing/2014/main" id="{74E9A8D1-B191-4777-8F68-C0029EFC807B}"/>
              </a:ext>
            </a:extLst>
          </p:cNvPr>
          <p:cNvSpPr txBox="1"/>
          <p:nvPr/>
        </p:nvSpPr>
        <p:spPr>
          <a:xfrm>
            <a:off x="1299319" y="330854"/>
            <a:ext cx="73802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/>
              <a:t>Phần</a:t>
            </a:r>
            <a:r>
              <a:rPr lang="en-US" sz="3600" b="1" dirty="0"/>
              <a:t> II</a:t>
            </a:r>
            <a:r>
              <a:rPr lang="vi-VN" sz="3600" b="1" dirty="0"/>
              <a:t>I</a:t>
            </a:r>
            <a:r>
              <a:rPr lang="en-US" sz="3600" b="1" dirty="0"/>
              <a:t>. </a:t>
            </a:r>
            <a:r>
              <a:rPr lang="vi-VN" sz="3600" b="1" dirty="0" err="1"/>
              <a:t>Giải</a:t>
            </a:r>
            <a:r>
              <a:rPr lang="vi-VN" sz="3600" b="1" dirty="0"/>
              <a:t> </a:t>
            </a:r>
            <a:r>
              <a:rPr lang="vi-VN" sz="3600" b="1" dirty="0" err="1"/>
              <a:t>pháp</a:t>
            </a:r>
            <a:r>
              <a:rPr lang="vi-VN" sz="3600" b="1" dirty="0"/>
              <a:t> </a:t>
            </a:r>
            <a:r>
              <a:rPr lang="vi-VN" sz="3600" b="1" dirty="0" err="1"/>
              <a:t>thực</a:t>
            </a:r>
            <a:r>
              <a:rPr lang="vi-VN" sz="3600" b="1" dirty="0"/>
              <a:t> </a:t>
            </a:r>
            <a:r>
              <a:rPr lang="vi-VN" sz="3600" b="1" dirty="0" err="1"/>
              <a:t>hiện</a:t>
            </a:r>
            <a:endParaRPr lang="en-US" sz="3600" b="1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83FE3D2-CC0C-4944-A914-363BF92314DF}"/>
              </a:ext>
            </a:extLst>
          </p:cNvPr>
          <p:cNvSpPr/>
          <p:nvPr/>
        </p:nvSpPr>
        <p:spPr>
          <a:xfrm>
            <a:off x="4989431" y="1308436"/>
            <a:ext cx="201369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/>
              <a:t>Giải mã MP3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598C2AB-3D3E-4A52-B9DC-2ACCFA9B42E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215044" y="1770101"/>
            <a:ext cx="9562466" cy="207832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6625EEC-FA29-425E-8234-1B00E95786E8}"/>
              </a:ext>
            </a:extLst>
          </p:cNvPr>
          <p:cNvSpPr txBox="1"/>
          <p:nvPr/>
        </p:nvSpPr>
        <p:spPr>
          <a:xfrm>
            <a:off x="1215044" y="4072236"/>
            <a:ext cx="523674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400"/>
              <a:t>Xác định frame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400"/>
              <a:t>Giải mã dữ liệu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400"/>
              <a:t>Nghịch đảo lượng tử hóa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400"/>
              <a:t>Chuyển đổi sang miền thời gian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6952460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Số hiệu Bản chiếu 1">
            <a:extLst>
              <a:ext uri="{FF2B5EF4-FFF2-40B4-BE49-F238E27FC236}">
                <a16:creationId xmlns:a16="http://schemas.microsoft.com/office/drawing/2014/main" id="{30DF56F1-0AEE-4ACE-9691-BF5F46947BE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11</a:t>
            </a:fld>
            <a:endParaRPr lang="en"/>
          </a:p>
        </p:txBody>
      </p:sp>
      <p:sp>
        <p:nvSpPr>
          <p:cNvPr id="4" name="TextBox 7">
            <a:extLst>
              <a:ext uri="{FF2B5EF4-FFF2-40B4-BE49-F238E27FC236}">
                <a16:creationId xmlns:a16="http://schemas.microsoft.com/office/drawing/2014/main" id="{74E9A8D1-B191-4777-8F68-C0029EFC807B}"/>
              </a:ext>
            </a:extLst>
          </p:cNvPr>
          <p:cNvSpPr txBox="1"/>
          <p:nvPr/>
        </p:nvSpPr>
        <p:spPr>
          <a:xfrm>
            <a:off x="1299319" y="330854"/>
            <a:ext cx="73802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/>
              <a:t>Phần</a:t>
            </a:r>
            <a:r>
              <a:rPr lang="en-US" sz="3600" b="1" dirty="0"/>
              <a:t> II</a:t>
            </a:r>
            <a:r>
              <a:rPr lang="vi-VN" sz="3600" b="1" dirty="0"/>
              <a:t>I</a:t>
            </a:r>
            <a:r>
              <a:rPr lang="en-US" sz="3600" b="1" dirty="0"/>
              <a:t>. </a:t>
            </a:r>
            <a:r>
              <a:rPr lang="vi-VN" sz="3600" b="1" dirty="0" err="1"/>
              <a:t>Giải</a:t>
            </a:r>
            <a:r>
              <a:rPr lang="vi-VN" sz="3600" b="1" dirty="0"/>
              <a:t> </a:t>
            </a:r>
            <a:r>
              <a:rPr lang="vi-VN" sz="3600" b="1" dirty="0" err="1"/>
              <a:t>pháp</a:t>
            </a:r>
            <a:r>
              <a:rPr lang="vi-VN" sz="3600" b="1" dirty="0"/>
              <a:t> </a:t>
            </a:r>
            <a:r>
              <a:rPr lang="vi-VN" sz="3600" b="1" dirty="0" err="1"/>
              <a:t>thực</a:t>
            </a:r>
            <a:r>
              <a:rPr lang="vi-VN" sz="3600" b="1" dirty="0"/>
              <a:t> </a:t>
            </a:r>
            <a:r>
              <a:rPr lang="vi-VN" sz="3600" b="1" dirty="0" err="1"/>
              <a:t>hiện</a:t>
            </a:r>
            <a:endParaRPr lang="en-US" sz="3600" b="1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172B29B-3C91-4EC9-A0E0-79D8835B25FF}"/>
              </a:ext>
            </a:extLst>
          </p:cNvPr>
          <p:cNvSpPr/>
          <p:nvPr/>
        </p:nvSpPr>
        <p:spPr>
          <a:xfrm>
            <a:off x="5020224" y="1284404"/>
            <a:ext cx="215155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/>
              <a:t>Cấu trúc MP4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E29136B-66D3-4105-9DDF-8946A5620FF9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3254" y="1746069"/>
            <a:ext cx="3305492" cy="2040949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0C8C44E-FD28-4DB6-B1AC-95E13B7B89A9}"/>
              </a:ext>
            </a:extLst>
          </p:cNvPr>
          <p:cNvSpPr txBox="1"/>
          <p:nvPr/>
        </p:nvSpPr>
        <p:spPr>
          <a:xfrm>
            <a:off x="592166" y="3839867"/>
            <a:ext cx="1100766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000"/>
              <a:t>MPEG-4 Part 14, Phần 14 của chuẩn MPEG-4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000"/>
              <a:t>Thường được nén với tỷ lệ 50:1 – tối đa lên đến 200:1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sz="200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000"/>
              <a:t>ISO Base Media File Format: Part 12 – chuẩn nén audio và video được áp dụng chung cho nhiều định dạng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000"/>
              <a:t>MP4 extension: Phần mở rộng: phụ đề, thumbnail, mô tả đoạn phim, ...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5388711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Số hiệu Bản chiếu 1">
            <a:extLst>
              <a:ext uri="{FF2B5EF4-FFF2-40B4-BE49-F238E27FC236}">
                <a16:creationId xmlns:a16="http://schemas.microsoft.com/office/drawing/2014/main" id="{30DF56F1-0AEE-4ACE-9691-BF5F46947BE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12</a:t>
            </a:fld>
            <a:endParaRPr lang="en"/>
          </a:p>
        </p:txBody>
      </p:sp>
      <p:sp>
        <p:nvSpPr>
          <p:cNvPr id="4" name="TextBox 7">
            <a:extLst>
              <a:ext uri="{FF2B5EF4-FFF2-40B4-BE49-F238E27FC236}">
                <a16:creationId xmlns:a16="http://schemas.microsoft.com/office/drawing/2014/main" id="{74E9A8D1-B191-4777-8F68-C0029EFC807B}"/>
              </a:ext>
            </a:extLst>
          </p:cNvPr>
          <p:cNvSpPr txBox="1"/>
          <p:nvPr/>
        </p:nvSpPr>
        <p:spPr>
          <a:xfrm>
            <a:off x="1299319" y="330854"/>
            <a:ext cx="73802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/>
              <a:t>Phần</a:t>
            </a:r>
            <a:r>
              <a:rPr lang="en-US" sz="3600" b="1" dirty="0"/>
              <a:t> II</a:t>
            </a:r>
            <a:r>
              <a:rPr lang="vi-VN" sz="3600" b="1" dirty="0"/>
              <a:t>I</a:t>
            </a:r>
            <a:r>
              <a:rPr lang="en-US" sz="3600" b="1" dirty="0"/>
              <a:t>. </a:t>
            </a:r>
            <a:r>
              <a:rPr lang="vi-VN" sz="3600" b="1" dirty="0" err="1"/>
              <a:t>Giải</a:t>
            </a:r>
            <a:r>
              <a:rPr lang="vi-VN" sz="3600" b="1" dirty="0"/>
              <a:t> </a:t>
            </a:r>
            <a:r>
              <a:rPr lang="vi-VN" sz="3600" b="1" dirty="0" err="1"/>
              <a:t>pháp</a:t>
            </a:r>
            <a:r>
              <a:rPr lang="vi-VN" sz="3600" b="1" dirty="0"/>
              <a:t> </a:t>
            </a:r>
            <a:r>
              <a:rPr lang="vi-VN" sz="3600" b="1" dirty="0" err="1"/>
              <a:t>thực</a:t>
            </a:r>
            <a:r>
              <a:rPr lang="vi-VN" sz="3600" b="1" dirty="0"/>
              <a:t> </a:t>
            </a:r>
            <a:r>
              <a:rPr lang="vi-VN" sz="3600" b="1" dirty="0" err="1"/>
              <a:t>hiện</a:t>
            </a:r>
            <a:endParaRPr lang="en-US" sz="3600" b="1" dirty="0"/>
          </a:p>
        </p:txBody>
      </p:sp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2539F34E-A02C-4BD7-AB65-BAE9DFD5C1DE}"/>
              </a:ext>
            </a:extLst>
          </p:cNvPr>
          <p:cNvSpPr txBox="1"/>
          <p:nvPr/>
        </p:nvSpPr>
        <p:spPr>
          <a:xfrm>
            <a:off x="1978042" y="4184555"/>
            <a:ext cx="2542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Qt Framework</a:t>
            </a:r>
          </a:p>
        </p:txBody>
      </p:sp>
      <p:pic>
        <p:nvPicPr>
          <p:cNvPr id="5122" name="Picture 2" descr="Qt (software) - Wikipedia">
            <a:extLst>
              <a:ext uri="{FF2B5EF4-FFF2-40B4-BE49-F238E27FC236}">
                <a16:creationId xmlns:a16="http://schemas.microsoft.com/office/drawing/2014/main" id="{6DEB3CD7-7FBC-4628-9441-C49A27B6F0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9968" y="2516272"/>
            <a:ext cx="2038350" cy="1493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FED65D9-925F-4E07-A845-1468209F8039}"/>
              </a:ext>
            </a:extLst>
          </p:cNvPr>
          <p:cNvSpPr txBox="1"/>
          <p:nvPr/>
        </p:nvSpPr>
        <p:spPr>
          <a:xfrm>
            <a:off x="5617115" y="2413337"/>
            <a:ext cx="461313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/>
              <a:t>Lý do chọn Qt làm công cụ phát triển: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Hỗ trợ đa nền tảng: OS, RTOS, Mobile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Có phiên bản Community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Được sử dụng bởi cộng đồng rộng, dễ tìm kiếm giải pháp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075D0A4-20DA-4E0C-8815-5F7DC273251B}"/>
              </a:ext>
            </a:extLst>
          </p:cNvPr>
          <p:cNvSpPr/>
          <p:nvPr/>
        </p:nvSpPr>
        <p:spPr>
          <a:xfrm>
            <a:off x="4989431" y="1308436"/>
            <a:ext cx="19447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/>
              <a:t>Đa nền tảng</a:t>
            </a:r>
          </a:p>
        </p:txBody>
      </p:sp>
    </p:spTree>
    <p:extLst>
      <p:ext uri="{BB962C8B-B14F-4D97-AF65-F5344CB8AC3E}">
        <p14:creationId xmlns:p14="http://schemas.microsoft.com/office/powerpoint/2010/main" val="32231073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Số hiệu Bản chiếu 1">
            <a:extLst>
              <a:ext uri="{FF2B5EF4-FFF2-40B4-BE49-F238E27FC236}">
                <a16:creationId xmlns:a16="http://schemas.microsoft.com/office/drawing/2014/main" id="{30DF56F1-0AEE-4ACE-9691-BF5F46947BE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13</a:t>
            </a:fld>
            <a:endParaRPr lang="en"/>
          </a:p>
        </p:txBody>
      </p:sp>
      <p:sp>
        <p:nvSpPr>
          <p:cNvPr id="4" name="TextBox 7">
            <a:extLst>
              <a:ext uri="{FF2B5EF4-FFF2-40B4-BE49-F238E27FC236}">
                <a16:creationId xmlns:a16="http://schemas.microsoft.com/office/drawing/2014/main" id="{74E9A8D1-B191-4777-8F68-C0029EFC807B}"/>
              </a:ext>
            </a:extLst>
          </p:cNvPr>
          <p:cNvSpPr txBox="1"/>
          <p:nvPr/>
        </p:nvSpPr>
        <p:spPr>
          <a:xfrm>
            <a:off x="1299319" y="330854"/>
            <a:ext cx="73802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/>
              <a:t>Phần</a:t>
            </a:r>
            <a:r>
              <a:rPr lang="en-US" sz="3600" b="1" dirty="0"/>
              <a:t> II</a:t>
            </a:r>
            <a:r>
              <a:rPr lang="vi-VN" sz="3600" b="1" dirty="0"/>
              <a:t>I</a:t>
            </a:r>
            <a:r>
              <a:rPr lang="en-US" sz="3600" b="1" dirty="0"/>
              <a:t>. </a:t>
            </a:r>
            <a:r>
              <a:rPr lang="vi-VN" sz="3600" b="1" dirty="0" err="1"/>
              <a:t>Giải</a:t>
            </a:r>
            <a:r>
              <a:rPr lang="vi-VN" sz="3600" b="1" dirty="0"/>
              <a:t> </a:t>
            </a:r>
            <a:r>
              <a:rPr lang="vi-VN" sz="3600" b="1" dirty="0" err="1"/>
              <a:t>pháp</a:t>
            </a:r>
            <a:r>
              <a:rPr lang="vi-VN" sz="3600" b="1" dirty="0"/>
              <a:t> </a:t>
            </a:r>
            <a:r>
              <a:rPr lang="vi-VN" sz="3600" b="1" dirty="0" err="1"/>
              <a:t>thực</a:t>
            </a:r>
            <a:r>
              <a:rPr lang="vi-VN" sz="3600" b="1" dirty="0"/>
              <a:t> </a:t>
            </a:r>
            <a:r>
              <a:rPr lang="vi-VN" sz="3600" b="1" dirty="0" err="1"/>
              <a:t>hiện</a:t>
            </a:r>
            <a:endParaRPr lang="en-US" sz="3600" b="1" dirty="0"/>
          </a:p>
        </p:txBody>
      </p:sp>
      <p:pic>
        <p:nvPicPr>
          <p:cNvPr id="5124" name="Picture 4" descr="Differences Among MVC, MVP, and MVVM Design Patterns">
            <a:extLst>
              <a:ext uri="{FF2B5EF4-FFF2-40B4-BE49-F238E27FC236}">
                <a16:creationId xmlns:a16="http://schemas.microsoft.com/office/drawing/2014/main" id="{55DF6A27-AEAB-4F63-A93D-7C4DEF0F36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011" y="1936947"/>
            <a:ext cx="4398484" cy="2432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Hộp Văn bản 4">
            <a:extLst>
              <a:ext uri="{FF2B5EF4-FFF2-40B4-BE49-F238E27FC236}">
                <a16:creationId xmlns:a16="http://schemas.microsoft.com/office/drawing/2014/main" id="{5456DE30-700F-465C-A015-4008C4455504}"/>
              </a:ext>
            </a:extLst>
          </p:cNvPr>
          <p:cNvSpPr txBox="1"/>
          <p:nvPr/>
        </p:nvSpPr>
        <p:spPr>
          <a:xfrm>
            <a:off x="1544017" y="4679855"/>
            <a:ext cx="2542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Mô hình MVC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52DC746-1AAE-4429-99A2-A1D5FD23DF0B}"/>
              </a:ext>
            </a:extLst>
          </p:cNvPr>
          <p:cNvSpPr/>
          <p:nvPr/>
        </p:nvSpPr>
        <p:spPr>
          <a:xfrm>
            <a:off x="1642453" y="1387690"/>
            <a:ext cx="30315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/>
              <a:t>Áp dụng mô hình thiết kế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7A53421-FB78-4736-A006-6B76593A421C}"/>
              </a:ext>
            </a:extLst>
          </p:cNvPr>
          <p:cNvSpPr txBox="1"/>
          <p:nvPr/>
        </p:nvSpPr>
        <p:spPr>
          <a:xfrm>
            <a:off x="5826665" y="1387690"/>
            <a:ext cx="461313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/>
              <a:t>Tổng quan: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Model: xử lý các tác vụ liên quan đến đọc, ghi dữ liệu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View: Hiển thị dữ liệu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Controller: Xử lý input từ người dùng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8832529-8D2E-4F9B-BA23-24C111488AC0}"/>
              </a:ext>
            </a:extLst>
          </p:cNvPr>
          <p:cNvSpPr txBox="1"/>
          <p:nvPr/>
        </p:nvSpPr>
        <p:spPr>
          <a:xfrm>
            <a:off x="5826665" y="3664192"/>
            <a:ext cx="461313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/>
              <a:t>Lý do chọn MVC: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Đã ra đời lâu, có nhiều tài liệu hướng dẫn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Nhiều case study, dễ tìm kiếm giải pháp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Bản thân đã từng tiếp xúc với MVC trong các dự án thực tập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611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Số hiệu Bản chiếu 1">
            <a:extLst>
              <a:ext uri="{FF2B5EF4-FFF2-40B4-BE49-F238E27FC236}">
                <a16:creationId xmlns:a16="http://schemas.microsoft.com/office/drawing/2014/main" id="{30DF56F1-0AEE-4ACE-9691-BF5F46947BE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14</a:t>
            </a:fld>
            <a:endParaRPr lang="en"/>
          </a:p>
        </p:txBody>
      </p:sp>
      <p:sp>
        <p:nvSpPr>
          <p:cNvPr id="4" name="TextBox 7">
            <a:extLst>
              <a:ext uri="{FF2B5EF4-FFF2-40B4-BE49-F238E27FC236}">
                <a16:creationId xmlns:a16="http://schemas.microsoft.com/office/drawing/2014/main" id="{74E9A8D1-B191-4777-8F68-C0029EFC807B}"/>
              </a:ext>
            </a:extLst>
          </p:cNvPr>
          <p:cNvSpPr txBox="1"/>
          <p:nvPr/>
        </p:nvSpPr>
        <p:spPr>
          <a:xfrm>
            <a:off x="1299319" y="330854"/>
            <a:ext cx="73802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/>
              <a:t>Phần</a:t>
            </a:r>
            <a:r>
              <a:rPr lang="en-US" sz="3600" b="1" dirty="0"/>
              <a:t> II</a:t>
            </a:r>
            <a:r>
              <a:rPr lang="vi-VN" sz="3600" b="1" dirty="0"/>
              <a:t>I</a:t>
            </a:r>
            <a:r>
              <a:rPr lang="en-US" sz="3600" b="1" dirty="0"/>
              <a:t>. </a:t>
            </a:r>
            <a:r>
              <a:rPr lang="vi-VN" sz="3600" b="1" dirty="0" err="1"/>
              <a:t>Giải</a:t>
            </a:r>
            <a:r>
              <a:rPr lang="vi-VN" sz="3600" b="1" dirty="0"/>
              <a:t> </a:t>
            </a:r>
            <a:r>
              <a:rPr lang="vi-VN" sz="3600" b="1" dirty="0" err="1"/>
              <a:t>pháp</a:t>
            </a:r>
            <a:r>
              <a:rPr lang="vi-VN" sz="3600" b="1" dirty="0"/>
              <a:t> </a:t>
            </a:r>
            <a:r>
              <a:rPr lang="vi-VN" sz="3600" b="1" dirty="0" err="1"/>
              <a:t>thực</a:t>
            </a:r>
            <a:r>
              <a:rPr lang="vi-VN" sz="3600" b="1" dirty="0"/>
              <a:t> </a:t>
            </a:r>
            <a:r>
              <a:rPr lang="vi-VN" sz="3600" b="1" dirty="0" err="1"/>
              <a:t>hiện</a:t>
            </a:r>
            <a:endParaRPr lang="en-US" sz="36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DB25B9-98CB-403A-939E-4C83C756BB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2682" y="925593"/>
            <a:ext cx="7686635" cy="500681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39D2E12-A62B-4DE7-869A-E2D0B8F24776}"/>
              </a:ext>
            </a:extLst>
          </p:cNvPr>
          <p:cNvSpPr txBox="1"/>
          <p:nvPr/>
        </p:nvSpPr>
        <p:spPr>
          <a:xfrm>
            <a:off x="5447424" y="5747741"/>
            <a:ext cx="1297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</a:t>
            </a:r>
            <a:r>
              <a:rPr lang="vi-VN"/>
              <a:t>ơ</a:t>
            </a:r>
            <a:r>
              <a:rPr lang="en-US"/>
              <a:t> đồ khối</a:t>
            </a:r>
          </a:p>
        </p:txBody>
      </p:sp>
    </p:spTree>
    <p:extLst>
      <p:ext uri="{BB962C8B-B14F-4D97-AF65-F5344CB8AC3E}">
        <p14:creationId xmlns:p14="http://schemas.microsoft.com/office/powerpoint/2010/main" val="30843113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Số hiệu Bản chiếu 1">
            <a:extLst>
              <a:ext uri="{FF2B5EF4-FFF2-40B4-BE49-F238E27FC236}">
                <a16:creationId xmlns:a16="http://schemas.microsoft.com/office/drawing/2014/main" id="{67FB6A65-E073-4E3C-8B31-857CDA269DD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15</a:t>
            </a:fld>
            <a:endParaRPr lang="en"/>
          </a:p>
        </p:txBody>
      </p:sp>
      <p:sp>
        <p:nvSpPr>
          <p:cNvPr id="4" name="TextBox 7">
            <a:extLst>
              <a:ext uri="{FF2B5EF4-FFF2-40B4-BE49-F238E27FC236}">
                <a16:creationId xmlns:a16="http://schemas.microsoft.com/office/drawing/2014/main" id="{F2F50646-4AD2-435A-8614-EAD012EEB8B6}"/>
              </a:ext>
            </a:extLst>
          </p:cNvPr>
          <p:cNvSpPr txBox="1"/>
          <p:nvPr/>
        </p:nvSpPr>
        <p:spPr>
          <a:xfrm>
            <a:off x="474860" y="0"/>
            <a:ext cx="73802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/>
              <a:t>Phần</a:t>
            </a:r>
            <a:r>
              <a:rPr lang="en-US" sz="3600" b="1" dirty="0"/>
              <a:t> II</a:t>
            </a:r>
            <a:r>
              <a:rPr lang="vi-VN" sz="3600" b="1" dirty="0"/>
              <a:t>I</a:t>
            </a:r>
            <a:r>
              <a:rPr lang="en-US" sz="3600" b="1" dirty="0"/>
              <a:t>. </a:t>
            </a:r>
            <a:r>
              <a:rPr lang="vi-VN" sz="3600" b="1" dirty="0" err="1"/>
              <a:t>Giải</a:t>
            </a:r>
            <a:r>
              <a:rPr lang="vi-VN" sz="3600" b="1" dirty="0"/>
              <a:t> </a:t>
            </a:r>
            <a:r>
              <a:rPr lang="vi-VN" sz="3600" b="1" dirty="0" err="1"/>
              <a:t>pháp</a:t>
            </a:r>
            <a:r>
              <a:rPr lang="vi-VN" sz="3600" b="1" dirty="0"/>
              <a:t> </a:t>
            </a:r>
            <a:r>
              <a:rPr lang="vi-VN" sz="3600" b="1" dirty="0" err="1"/>
              <a:t>thực</a:t>
            </a:r>
            <a:r>
              <a:rPr lang="vi-VN" sz="3600" b="1" dirty="0"/>
              <a:t> </a:t>
            </a:r>
            <a:r>
              <a:rPr lang="vi-VN" sz="3600" b="1" dirty="0" err="1"/>
              <a:t>hiện</a:t>
            </a:r>
            <a:endParaRPr lang="en-US" sz="3600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73A6A11-B495-4926-80C2-CA438DADF5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0410" y="646331"/>
            <a:ext cx="7951180" cy="55037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59611C7-A98D-4CB2-BF28-976F15FF7376}"/>
              </a:ext>
            </a:extLst>
          </p:cNvPr>
          <p:cNvSpPr txBox="1"/>
          <p:nvPr/>
        </p:nvSpPr>
        <p:spPr>
          <a:xfrm>
            <a:off x="5094764" y="6151462"/>
            <a:ext cx="2002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Sequence c</a:t>
            </a:r>
            <a:r>
              <a:rPr lang="vi-VN"/>
              <a:t>ơ</a:t>
            </a:r>
            <a:r>
              <a:rPr lang="en-US"/>
              <a:t> bản</a:t>
            </a:r>
          </a:p>
        </p:txBody>
      </p:sp>
    </p:spTree>
    <p:extLst>
      <p:ext uri="{BB962C8B-B14F-4D97-AF65-F5344CB8AC3E}">
        <p14:creationId xmlns:p14="http://schemas.microsoft.com/office/powerpoint/2010/main" val="17692543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Số hiệu Bản chiếu 1">
            <a:extLst>
              <a:ext uri="{FF2B5EF4-FFF2-40B4-BE49-F238E27FC236}">
                <a16:creationId xmlns:a16="http://schemas.microsoft.com/office/drawing/2014/main" id="{FC4EFE99-CE64-4243-A626-E6C14C680E1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16</a:t>
            </a:fld>
            <a:endParaRPr lang="en"/>
          </a:p>
        </p:txBody>
      </p:sp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16FA18A5-7CD3-46A4-889B-BCAA31F79CA8}"/>
              </a:ext>
            </a:extLst>
          </p:cNvPr>
          <p:cNvSpPr txBox="1"/>
          <p:nvPr/>
        </p:nvSpPr>
        <p:spPr>
          <a:xfrm>
            <a:off x="1723868" y="1541457"/>
            <a:ext cx="924893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b="1"/>
              <a:t>Tính năng phát audio</a:t>
            </a:r>
            <a:r>
              <a:rPr lang="vi-VN" sz="2400" b="1"/>
              <a:t>:</a:t>
            </a:r>
            <a:endParaRPr lang="en-US" sz="2400" b="1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/>
              <a:t>Logic được phát triển bằng ngôn ngữ C++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/>
              <a:t>Giao diện được phát triển bằng ngôn ngữ QML</a:t>
            </a:r>
          </a:p>
          <a:p>
            <a:pPr lvl="2"/>
            <a:endParaRPr lang="en-US" sz="2400"/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b="1"/>
              <a:t>Tính năng phát video</a:t>
            </a:r>
            <a:r>
              <a:rPr lang="vi-VN" sz="2400" b="1"/>
              <a:t>:</a:t>
            </a:r>
            <a:endParaRPr lang="en-US" sz="2400" b="1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/>
              <a:t>Cả logic và giao diện được phát triển bằng ngôn ngữ QML</a:t>
            </a:r>
            <a:r>
              <a:rPr lang="vi-VN" sz="2400"/>
              <a:t>.</a:t>
            </a:r>
            <a:r>
              <a:rPr lang="en-US" sz="2400"/>
              <a:t> (Do độ phức tạp cao nếu phát triển logic với C++)</a:t>
            </a:r>
          </a:p>
          <a:p>
            <a:pPr lvl="1"/>
            <a:endParaRPr lang="en-US" sz="2400"/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b="1"/>
              <a:t>Giao diện</a:t>
            </a:r>
            <a:r>
              <a:rPr lang="en-US" sz="2400"/>
              <a:t>: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/>
              <a:t>Tham khảo từ Spotify, Youtube, Netflix</a:t>
            </a:r>
          </a:p>
        </p:txBody>
      </p:sp>
      <p:sp>
        <p:nvSpPr>
          <p:cNvPr id="10" name="TextBox 7">
            <a:extLst>
              <a:ext uri="{FF2B5EF4-FFF2-40B4-BE49-F238E27FC236}">
                <a16:creationId xmlns:a16="http://schemas.microsoft.com/office/drawing/2014/main" id="{E36312AC-5F55-4563-9633-675CA601E1F3}"/>
              </a:ext>
            </a:extLst>
          </p:cNvPr>
          <p:cNvSpPr txBox="1"/>
          <p:nvPr/>
        </p:nvSpPr>
        <p:spPr>
          <a:xfrm>
            <a:off x="1001810" y="448850"/>
            <a:ext cx="73802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/>
              <a:t>Phần</a:t>
            </a:r>
            <a:r>
              <a:rPr lang="en-US" sz="3600" b="1" dirty="0"/>
              <a:t> II</a:t>
            </a:r>
            <a:r>
              <a:rPr lang="vi-VN" sz="3600" b="1" dirty="0"/>
              <a:t>I</a:t>
            </a:r>
            <a:r>
              <a:rPr lang="en-US" sz="3600" b="1" dirty="0"/>
              <a:t>. </a:t>
            </a:r>
            <a:r>
              <a:rPr lang="vi-VN" sz="3600" b="1" dirty="0" err="1"/>
              <a:t>Giải</a:t>
            </a:r>
            <a:r>
              <a:rPr lang="vi-VN" sz="3600" b="1" dirty="0"/>
              <a:t> </a:t>
            </a:r>
            <a:r>
              <a:rPr lang="vi-VN" sz="3600" b="1" dirty="0" err="1"/>
              <a:t>pháp</a:t>
            </a:r>
            <a:r>
              <a:rPr lang="vi-VN" sz="3600" b="1" dirty="0"/>
              <a:t> </a:t>
            </a:r>
            <a:r>
              <a:rPr lang="vi-VN" sz="3600" b="1" dirty="0" err="1"/>
              <a:t>thực</a:t>
            </a:r>
            <a:r>
              <a:rPr lang="vi-VN" sz="3600" b="1" dirty="0"/>
              <a:t> </a:t>
            </a:r>
            <a:r>
              <a:rPr lang="vi-VN" sz="3600" b="1" dirty="0" err="1"/>
              <a:t>hiện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640206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hỗ dành sẵn cho Số hiệu Bản chiếu 2">
            <a:extLst>
              <a:ext uri="{FF2B5EF4-FFF2-40B4-BE49-F238E27FC236}">
                <a16:creationId xmlns:a16="http://schemas.microsoft.com/office/drawing/2014/main" id="{73F2C7AB-B73F-4254-A7A8-D8C94608F6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17</a:t>
            </a:fld>
            <a:endParaRPr lang="e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8D1F06-0F59-424F-AA64-0CB100DD9DAC}"/>
              </a:ext>
            </a:extLst>
          </p:cNvPr>
          <p:cNvSpPr txBox="1"/>
          <p:nvPr/>
        </p:nvSpPr>
        <p:spPr>
          <a:xfrm>
            <a:off x="1071072" y="2983044"/>
            <a:ext cx="105875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/>
              <a:t>PHẦN IV. Kết quả đạt đ</a:t>
            </a:r>
            <a:r>
              <a:rPr lang="vi-VN" sz="6000"/>
              <a:t>ư</a:t>
            </a:r>
            <a:r>
              <a:rPr lang="en-US" sz="6000"/>
              <a:t>ợc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41719840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Số hiệu Bản chiếu 1">
            <a:extLst>
              <a:ext uri="{FF2B5EF4-FFF2-40B4-BE49-F238E27FC236}">
                <a16:creationId xmlns:a16="http://schemas.microsoft.com/office/drawing/2014/main" id="{CAEA52C6-471D-44D0-8DD2-36D38E6E554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18</a:t>
            </a:fld>
            <a:endParaRPr lang="en"/>
          </a:p>
        </p:txBody>
      </p:sp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19CE903C-4F6D-4C02-92B8-9F57C0BD15D9}"/>
              </a:ext>
            </a:extLst>
          </p:cNvPr>
          <p:cNvSpPr txBox="1"/>
          <p:nvPr/>
        </p:nvSpPr>
        <p:spPr>
          <a:xfrm>
            <a:off x="1059661" y="1085520"/>
            <a:ext cx="66651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b="1"/>
              <a:t>Phương pháp kiểm thử:</a:t>
            </a:r>
            <a:endParaRPr lang="en-US" sz="2400" b="1" dirty="0"/>
          </a:p>
        </p:txBody>
      </p:sp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04F3FEEA-5FA8-4364-9695-42E1923FEFCE}"/>
              </a:ext>
            </a:extLst>
          </p:cNvPr>
          <p:cNvSpPr txBox="1"/>
          <p:nvPr/>
        </p:nvSpPr>
        <p:spPr>
          <a:xfrm>
            <a:off x="1360130" y="1547185"/>
            <a:ext cx="9623685" cy="16858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/>
              <a:t>Black-box, kiểm thử thủ công theo kịch bản</a:t>
            </a:r>
            <a:endParaRPr lang="vi-VN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/>
              <a:t>So sánh với kết quả từ Groove Music và Movies &amp; TV của Microsoft</a:t>
            </a:r>
          </a:p>
        </p:txBody>
      </p:sp>
      <p:sp>
        <p:nvSpPr>
          <p:cNvPr id="6" name="TextBox 7">
            <a:extLst>
              <a:ext uri="{FF2B5EF4-FFF2-40B4-BE49-F238E27FC236}">
                <a16:creationId xmlns:a16="http://schemas.microsoft.com/office/drawing/2014/main" id="{A2C88127-F647-41A5-B70F-EC6135EC78B1}"/>
              </a:ext>
            </a:extLst>
          </p:cNvPr>
          <p:cNvSpPr txBox="1"/>
          <p:nvPr/>
        </p:nvSpPr>
        <p:spPr>
          <a:xfrm>
            <a:off x="971829" y="313501"/>
            <a:ext cx="73802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/>
              <a:t>Phần</a:t>
            </a:r>
            <a:r>
              <a:rPr lang="en-US" sz="3600" b="1" dirty="0"/>
              <a:t> </a:t>
            </a:r>
            <a:r>
              <a:rPr lang="vi-VN" sz="3600" b="1" dirty="0"/>
              <a:t>IV</a:t>
            </a:r>
            <a:r>
              <a:rPr lang="en-US" sz="3600" b="1" dirty="0"/>
              <a:t>. </a:t>
            </a:r>
            <a:r>
              <a:rPr lang="vi-VN" sz="3600" b="1" dirty="0" err="1"/>
              <a:t>Kết</a:t>
            </a:r>
            <a:r>
              <a:rPr lang="vi-VN" sz="3600" b="1" dirty="0"/>
              <a:t> </a:t>
            </a:r>
            <a:r>
              <a:rPr lang="vi-VN" sz="3600" b="1" dirty="0" err="1"/>
              <a:t>quả</a:t>
            </a:r>
            <a:r>
              <a:rPr lang="vi-VN" sz="3600" b="1" dirty="0"/>
              <a:t> </a:t>
            </a:r>
            <a:r>
              <a:rPr lang="en-US" sz="3600" b="1" dirty="0" err="1"/>
              <a:t>đạt</a:t>
            </a:r>
            <a:r>
              <a:rPr lang="en-US" sz="3600" b="1" dirty="0"/>
              <a:t> đ</a:t>
            </a:r>
            <a:r>
              <a:rPr lang="vi-VN" sz="3600" b="1" dirty="0"/>
              <a:t>ư</a:t>
            </a:r>
            <a:r>
              <a:rPr lang="en-US" sz="3600" b="1" dirty="0" err="1"/>
              <a:t>ợc</a:t>
            </a:r>
            <a:endParaRPr lang="en-US" sz="3600" b="1" dirty="0"/>
          </a:p>
        </p:txBody>
      </p:sp>
      <p:sp>
        <p:nvSpPr>
          <p:cNvPr id="7" name="Hộp Văn bản 2">
            <a:extLst>
              <a:ext uri="{FF2B5EF4-FFF2-40B4-BE49-F238E27FC236}">
                <a16:creationId xmlns:a16="http://schemas.microsoft.com/office/drawing/2014/main" id="{C0FCC154-2A54-45AA-83A1-E06780EA0FA2}"/>
              </a:ext>
            </a:extLst>
          </p:cNvPr>
          <p:cNvSpPr txBox="1"/>
          <p:nvPr/>
        </p:nvSpPr>
        <p:spPr>
          <a:xfrm>
            <a:off x="1059661" y="3429000"/>
            <a:ext cx="27731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b="1" dirty="0" err="1"/>
              <a:t>Kết</a:t>
            </a:r>
            <a:r>
              <a:rPr lang="en-US" sz="2400" b="1" dirty="0"/>
              <a:t> </a:t>
            </a:r>
            <a:r>
              <a:rPr lang="en-US" sz="2400" b="1" dirty="0" err="1"/>
              <a:t>quả</a:t>
            </a:r>
            <a:r>
              <a:rPr lang="en-US" sz="2400" b="1" dirty="0"/>
              <a:t>:</a:t>
            </a:r>
          </a:p>
        </p:txBody>
      </p:sp>
      <p:sp>
        <p:nvSpPr>
          <p:cNvPr id="8" name="Hộp Văn bản 3">
            <a:extLst>
              <a:ext uri="{FF2B5EF4-FFF2-40B4-BE49-F238E27FC236}">
                <a16:creationId xmlns:a16="http://schemas.microsoft.com/office/drawing/2014/main" id="{E841EED8-54BC-47DA-9DFC-121605F8BFD3}"/>
              </a:ext>
            </a:extLst>
          </p:cNvPr>
          <p:cNvSpPr txBox="1"/>
          <p:nvPr/>
        </p:nvSpPr>
        <p:spPr>
          <a:xfrm>
            <a:off x="1360130" y="3890665"/>
            <a:ext cx="9623685" cy="27938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/>
              <a:t>Các tính năng phát và điều khiển audio, video đạt 45/49 kịch bản kiểm thử - đạt 91.8%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/>
              <a:t>9/10 yêu cầu chức năng hoàn thiện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/>
              <a:t>1/10 yêu cầu chưa hoàn thiện: Hiển thị thời lượng: 4/16 kịch bản thất bại</a:t>
            </a:r>
          </a:p>
        </p:txBody>
      </p:sp>
    </p:spTree>
    <p:extLst>
      <p:ext uri="{BB962C8B-B14F-4D97-AF65-F5344CB8AC3E}">
        <p14:creationId xmlns:p14="http://schemas.microsoft.com/office/powerpoint/2010/main" val="1609442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Số hiệu Bản chiếu 1">
            <a:extLst>
              <a:ext uri="{FF2B5EF4-FFF2-40B4-BE49-F238E27FC236}">
                <a16:creationId xmlns:a16="http://schemas.microsoft.com/office/drawing/2014/main" id="{D85C08D6-2556-4067-8A6D-7E5A37C5BA6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19</a:t>
            </a:fld>
            <a:endParaRPr lang="en"/>
          </a:p>
        </p:txBody>
      </p:sp>
      <p:sp>
        <p:nvSpPr>
          <p:cNvPr id="5" name="Hình chữ nhật 4">
            <a:extLst>
              <a:ext uri="{FF2B5EF4-FFF2-40B4-BE49-F238E27FC236}">
                <a16:creationId xmlns:a16="http://schemas.microsoft.com/office/drawing/2014/main" id="{AC93D82E-E911-4B60-AE84-B137B2B8AC7A}"/>
              </a:ext>
            </a:extLst>
          </p:cNvPr>
          <p:cNvSpPr/>
          <p:nvPr/>
        </p:nvSpPr>
        <p:spPr>
          <a:xfrm>
            <a:off x="820102" y="404943"/>
            <a:ext cx="68098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 err="1"/>
              <a:t>Phần</a:t>
            </a:r>
            <a:r>
              <a:rPr lang="en-US" sz="3600" b="1" dirty="0"/>
              <a:t> </a:t>
            </a:r>
            <a:r>
              <a:rPr lang="vi-VN" sz="3600" b="1" dirty="0"/>
              <a:t>IV</a:t>
            </a:r>
            <a:r>
              <a:rPr lang="en-US" sz="3600" b="1" dirty="0"/>
              <a:t>. </a:t>
            </a:r>
            <a:r>
              <a:rPr lang="vi-VN" sz="3600" b="1" dirty="0" err="1"/>
              <a:t>Kết</a:t>
            </a:r>
            <a:r>
              <a:rPr lang="vi-VN" sz="3600" b="1" dirty="0"/>
              <a:t> </a:t>
            </a:r>
            <a:r>
              <a:rPr lang="vi-VN" sz="3600" b="1" dirty="0" err="1"/>
              <a:t>quả</a:t>
            </a:r>
            <a:r>
              <a:rPr lang="vi-VN" sz="3600" b="1" dirty="0"/>
              <a:t> </a:t>
            </a:r>
            <a:r>
              <a:rPr lang="en-US" sz="3600" b="1" dirty="0" err="1"/>
              <a:t>đạt</a:t>
            </a:r>
            <a:r>
              <a:rPr lang="en-US" sz="3600" b="1" dirty="0"/>
              <a:t> đ</a:t>
            </a:r>
            <a:r>
              <a:rPr lang="vi-VN" sz="3600" b="1" dirty="0"/>
              <a:t>ư</a:t>
            </a:r>
            <a:r>
              <a:rPr lang="en-US" sz="3600" b="1" dirty="0" err="1"/>
              <a:t>ợc</a:t>
            </a:r>
            <a:endParaRPr lang="en-US" sz="3600" b="1" dirty="0"/>
          </a:p>
        </p:txBody>
      </p:sp>
      <p:sp>
        <p:nvSpPr>
          <p:cNvPr id="7" name="Hộp Văn bản 6">
            <a:extLst>
              <a:ext uri="{FF2B5EF4-FFF2-40B4-BE49-F238E27FC236}">
                <a16:creationId xmlns:a16="http://schemas.microsoft.com/office/drawing/2014/main" id="{D04469EA-1152-4A97-A3A1-7CBC4DF24563}"/>
              </a:ext>
            </a:extLst>
          </p:cNvPr>
          <p:cNvSpPr txBox="1"/>
          <p:nvPr/>
        </p:nvSpPr>
        <p:spPr>
          <a:xfrm>
            <a:off x="1059660" y="1085520"/>
            <a:ext cx="63005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b="1"/>
              <a:t>Giao diện ứng dụng: </a:t>
            </a:r>
            <a:endParaRPr lang="en-US" sz="24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9ACBE4-0D07-4D5A-891E-E982D073950C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1572" y="1644173"/>
            <a:ext cx="7188855" cy="4128307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Hộp Văn bản 4">
            <a:extLst>
              <a:ext uri="{FF2B5EF4-FFF2-40B4-BE49-F238E27FC236}">
                <a16:creationId xmlns:a16="http://schemas.microsoft.com/office/drawing/2014/main" id="{5CD49517-D3F4-4C54-BDA6-2B97582F2240}"/>
              </a:ext>
            </a:extLst>
          </p:cNvPr>
          <p:cNvSpPr txBox="1"/>
          <p:nvPr/>
        </p:nvSpPr>
        <p:spPr>
          <a:xfrm>
            <a:off x="4824898" y="5825303"/>
            <a:ext cx="2542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Màn hình HOME</a:t>
            </a:r>
          </a:p>
        </p:txBody>
      </p:sp>
    </p:spTree>
    <p:extLst>
      <p:ext uri="{BB962C8B-B14F-4D97-AF65-F5344CB8AC3E}">
        <p14:creationId xmlns:p14="http://schemas.microsoft.com/office/powerpoint/2010/main" val="6804227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817DEEE-27B4-422A-888C-F01DE2BB04C5}"/>
              </a:ext>
            </a:extLst>
          </p:cNvPr>
          <p:cNvSpPr txBox="1"/>
          <p:nvPr/>
        </p:nvSpPr>
        <p:spPr>
          <a:xfrm>
            <a:off x="1979301" y="2071260"/>
            <a:ext cx="31614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Phần</a:t>
            </a:r>
            <a:r>
              <a:rPr lang="en-US" sz="2800" dirty="0"/>
              <a:t> I. </a:t>
            </a:r>
            <a:r>
              <a:rPr lang="en-US" sz="2800" dirty="0" err="1"/>
              <a:t>Đặt</a:t>
            </a:r>
            <a:r>
              <a:rPr lang="en-US" sz="2800" dirty="0"/>
              <a:t> </a:t>
            </a:r>
            <a:r>
              <a:rPr lang="en-US" sz="2800" dirty="0" err="1"/>
              <a:t>vấn</a:t>
            </a:r>
            <a:r>
              <a:rPr lang="en-US" sz="2800" dirty="0"/>
              <a:t> </a:t>
            </a:r>
            <a:r>
              <a:rPr lang="en-US" sz="2800" dirty="0" err="1"/>
              <a:t>đề</a:t>
            </a:r>
            <a:endParaRPr lang="en-US" sz="2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28B46F-7214-4D23-BCC2-D17066FB5AAC}"/>
              </a:ext>
            </a:extLst>
          </p:cNvPr>
          <p:cNvSpPr txBox="1"/>
          <p:nvPr/>
        </p:nvSpPr>
        <p:spPr>
          <a:xfrm>
            <a:off x="1979301" y="4406112"/>
            <a:ext cx="62310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/>
              <a:t>Phần</a:t>
            </a:r>
            <a:r>
              <a:rPr lang="en-US" sz="2800" dirty="0"/>
              <a:t> IV. </a:t>
            </a:r>
            <a:r>
              <a:rPr lang="en-US" sz="2800" dirty="0" err="1"/>
              <a:t>Kết</a:t>
            </a:r>
            <a:r>
              <a:rPr lang="en-US" sz="2800" dirty="0"/>
              <a:t> </a:t>
            </a:r>
            <a:r>
              <a:rPr lang="en-US" sz="2800" dirty="0" err="1"/>
              <a:t>quả</a:t>
            </a:r>
            <a:r>
              <a:rPr lang="en-US" sz="2800" dirty="0"/>
              <a:t> </a:t>
            </a:r>
            <a:r>
              <a:rPr lang="en-US" sz="2800" dirty="0" err="1"/>
              <a:t>đạt</a:t>
            </a:r>
            <a:r>
              <a:rPr lang="en-US" sz="2800" dirty="0"/>
              <a:t> đ</a:t>
            </a:r>
            <a:r>
              <a:rPr lang="vi-VN" sz="2800" dirty="0"/>
              <a:t>ư</a:t>
            </a:r>
            <a:r>
              <a:rPr lang="en-US" sz="2800" dirty="0" err="1"/>
              <a:t>ợc</a:t>
            </a:r>
            <a:endParaRPr lang="en-US" sz="2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DA5381-BF34-459C-A4F7-2529DF8A9EB2}"/>
              </a:ext>
            </a:extLst>
          </p:cNvPr>
          <p:cNvSpPr txBox="1"/>
          <p:nvPr/>
        </p:nvSpPr>
        <p:spPr>
          <a:xfrm>
            <a:off x="1979301" y="2849544"/>
            <a:ext cx="45400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Phần</a:t>
            </a:r>
            <a:r>
              <a:rPr lang="en-US" sz="2800" dirty="0"/>
              <a:t> II. </a:t>
            </a:r>
            <a:r>
              <a:rPr lang="en-US" sz="2800" dirty="0" err="1"/>
              <a:t>Mục</a:t>
            </a:r>
            <a:r>
              <a:rPr lang="en-US" sz="2800" dirty="0"/>
              <a:t> </a:t>
            </a:r>
            <a:r>
              <a:rPr lang="en-US" sz="2800" dirty="0" err="1"/>
              <a:t>tiêu</a:t>
            </a:r>
            <a:r>
              <a:rPr lang="en-US" sz="2800" dirty="0"/>
              <a:t> </a:t>
            </a:r>
            <a:r>
              <a:rPr lang="en-US" sz="2800" dirty="0" err="1"/>
              <a:t>của</a:t>
            </a:r>
            <a:r>
              <a:rPr lang="en-US" sz="2800" dirty="0"/>
              <a:t> </a:t>
            </a:r>
            <a:r>
              <a:rPr lang="en-US" sz="2800" dirty="0" err="1"/>
              <a:t>đề</a:t>
            </a:r>
            <a:r>
              <a:rPr lang="en-US" sz="2800" dirty="0"/>
              <a:t> </a:t>
            </a:r>
            <a:r>
              <a:rPr lang="en-US" sz="2800" dirty="0" err="1"/>
              <a:t>tài</a:t>
            </a:r>
            <a:endParaRPr lang="en-US" sz="2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7D87AC4-290F-4C44-9AA3-FC946F33A465}"/>
              </a:ext>
            </a:extLst>
          </p:cNvPr>
          <p:cNvSpPr txBox="1"/>
          <p:nvPr/>
        </p:nvSpPr>
        <p:spPr>
          <a:xfrm>
            <a:off x="1979301" y="3627828"/>
            <a:ext cx="47612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Phần</a:t>
            </a:r>
            <a:r>
              <a:rPr lang="en-US" sz="2800" dirty="0"/>
              <a:t> III. </a:t>
            </a:r>
            <a:r>
              <a:rPr lang="en-US" sz="2800" dirty="0" err="1"/>
              <a:t>Giải</a:t>
            </a:r>
            <a:r>
              <a:rPr lang="en-US" sz="2800" dirty="0"/>
              <a:t> </a:t>
            </a:r>
            <a:r>
              <a:rPr lang="en-US" sz="2800" dirty="0" err="1"/>
              <a:t>pháp</a:t>
            </a:r>
            <a:r>
              <a:rPr lang="en-US" sz="2800" dirty="0"/>
              <a:t> </a:t>
            </a:r>
            <a:r>
              <a:rPr lang="en-US" sz="2800" dirty="0" err="1"/>
              <a:t>thực</a:t>
            </a:r>
            <a:r>
              <a:rPr lang="en-US" sz="2800" dirty="0"/>
              <a:t> </a:t>
            </a:r>
            <a:r>
              <a:rPr lang="en-US" sz="2800" dirty="0" err="1"/>
              <a:t>hiện</a:t>
            </a:r>
            <a:endParaRPr lang="en-US" sz="28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667B769-7450-4F05-9BE9-B14AFEBF4B8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3603" y="3101954"/>
            <a:ext cx="3500559" cy="375604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238BF19-4CDF-4646-A66A-7C798A4980F3}"/>
              </a:ext>
            </a:extLst>
          </p:cNvPr>
          <p:cNvSpPr txBox="1"/>
          <p:nvPr/>
        </p:nvSpPr>
        <p:spPr>
          <a:xfrm>
            <a:off x="1523908" y="699215"/>
            <a:ext cx="35445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/>
              <a:t>Nội dung chính</a:t>
            </a:r>
          </a:p>
        </p:txBody>
      </p:sp>
      <p:sp>
        <p:nvSpPr>
          <p:cNvPr id="2" name="Chỗ dành sẵn cho Số hiệu Bản chiếu 1">
            <a:extLst>
              <a:ext uri="{FF2B5EF4-FFF2-40B4-BE49-F238E27FC236}">
                <a16:creationId xmlns:a16="http://schemas.microsoft.com/office/drawing/2014/main" id="{FB14BC4B-8B9B-4314-BB67-8E6DA115DE3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</a:t>
            </a:fld>
            <a:endParaRPr lang="en" dirty="0"/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1D1323C2-C7E2-4FFC-BBB5-AEBC47C06C02}"/>
              </a:ext>
            </a:extLst>
          </p:cNvPr>
          <p:cNvSpPr txBox="1"/>
          <p:nvPr/>
        </p:nvSpPr>
        <p:spPr>
          <a:xfrm>
            <a:off x="1952958" y="5184396"/>
            <a:ext cx="62310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/>
              <a:t>Phần</a:t>
            </a:r>
            <a:r>
              <a:rPr lang="en-US" sz="2800" dirty="0"/>
              <a:t> V. </a:t>
            </a:r>
            <a:r>
              <a:rPr lang="en-US" sz="2800" dirty="0" err="1"/>
              <a:t>Kết</a:t>
            </a:r>
            <a:r>
              <a:rPr lang="en-US" sz="2800" dirty="0"/>
              <a:t> </a:t>
            </a:r>
            <a:r>
              <a:rPr lang="en-US" sz="2800" dirty="0" err="1"/>
              <a:t>luận</a:t>
            </a:r>
            <a:r>
              <a:rPr lang="vi-VN" sz="2800" dirty="0"/>
              <a:t> </a:t>
            </a:r>
            <a:r>
              <a:rPr lang="vi-VN" sz="2800" dirty="0" err="1"/>
              <a:t>và</a:t>
            </a:r>
            <a:r>
              <a:rPr lang="vi-VN" sz="2800" dirty="0"/>
              <a:t> </a:t>
            </a:r>
            <a:r>
              <a:rPr lang="vi-VN" sz="2800" dirty="0" err="1"/>
              <a:t>hướng</a:t>
            </a:r>
            <a:r>
              <a:rPr lang="vi-VN" sz="2800" dirty="0"/>
              <a:t> </a:t>
            </a:r>
            <a:r>
              <a:rPr lang="vi-VN" sz="2800" dirty="0" err="1"/>
              <a:t>phát</a:t>
            </a:r>
            <a:r>
              <a:rPr lang="vi-VN" sz="2800" dirty="0"/>
              <a:t> </a:t>
            </a:r>
            <a:r>
              <a:rPr lang="vi-VN" sz="2800" dirty="0" err="1"/>
              <a:t>triển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898865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7FFA919-2767-4BB5-9079-CBCD2480B08F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2528" y="2173919"/>
            <a:ext cx="5580376" cy="3138803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574F70E-1CA8-436B-9E03-A0C50CF4A8E6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600" y="2173920"/>
            <a:ext cx="5580376" cy="313880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Chỗ dành sẵn cho Số hiệu Bản chiếu 1">
            <a:extLst>
              <a:ext uri="{FF2B5EF4-FFF2-40B4-BE49-F238E27FC236}">
                <a16:creationId xmlns:a16="http://schemas.microsoft.com/office/drawing/2014/main" id="{D85C08D6-2556-4067-8A6D-7E5A37C5BA6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20</a:t>
            </a:fld>
            <a:endParaRPr lang="en"/>
          </a:p>
        </p:txBody>
      </p:sp>
      <p:sp>
        <p:nvSpPr>
          <p:cNvPr id="5" name="Hình chữ nhật 4">
            <a:extLst>
              <a:ext uri="{FF2B5EF4-FFF2-40B4-BE49-F238E27FC236}">
                <a16:creationId xmlns:a16="http://schemas.microsoft.com/office/drawing/2014/main" id="{AC93D82E-E911-4B60-AE84-B137B2B8AC7A}"/>
              </a:ext>
            </a:extLst>
          </p:cNvPr>
          <p:cNvSpPr/>
          <p:nvPr/>
        </p:nvSpPr>
        <p:spPr>
          <a:xfrm>
            <a:off x="820102" y="404943"/>
            <a:ext cx="68098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 err="1"/>
              <a:t>Phần</a:t>
            </a:r>
            <a:r>
              <a:rPr lang="en-US" sz="3600" b="1" dirty="0"/>
              <a:t> </a:t>
            </a:r>
            <a:r>
              <a:rPr lang="vi-VN" sz="3600" b="1" dirty="0"/>
              <a:t>IV</a:t>
            </a:r>
            <a:r>
              <a:rPr lang="en-US" sz="3600" b="1" dirty="0"/>
              <a:t>. </a:t>
            </a:r>
            <a:r>
              <a:rPr lang="vi-VN" sz="3600" b="1" dirty="0" err="1"/>
              <a:t>Kết</a:t>
            </a:r>
            <a:r>
              <a:rPr lang="vi-VN" sz="3600" b="1" dirty="0"/>
              <a:t> </a:t>
            </a:r>
            <a:r>
              <a:rPr lang="vi-VN" sz="3600" b="1" dirty="0" err="1"/>
              <a:t>quả</a:t>
            </a:r>
            <a:r>
              <a:rPr lang="vi-VN" sz="3600" b="1" dirty="0"/>
              <a:t> </a:t>
            </a:r>
            <a:r>
              <a:rPr lang="en-US" sz="3600" b="1" dirty="0" err="1"/>
              <a:t>đạt</a:t>
            </a:r>
            <a:r>
              <a:rPr lang="en-US" sz="3600" b="1" dirty="0"/>
              <a:t> đ</a:t>
            </a:r>
            <a:r>
              <a:rPr lang="vi-VN" sz="3600" b="1" dirty="0"/>
              <a:t>ư</a:t>
            </a:r>
            <a:r>
              <a:rPr lang="en-US" sz="3600" b="1" dirty="0" err="1"/>
              <a:t>ợc</a:t>
            </a:r>
            <a:endParaRPr lang="en-US" sz="3600" b="1" dirty="0"/>
          </a:p>
        </p:txBody>
      </p:sp>
      <p:sp>
        <p:nvSpPr>
          <p:cNvPr id="7" name="Hộp Văn bản 6">
            <a:extLst>
              <a:ext uri="{FF2B5EF4-FFF2-40B4-BE49-F238E27FC236}">
                <a16:creationId xmlns:a16="http://schemas.microsoft.com/office/drawing/2014/main" id="{D04469EA-1152-4A97-A3A1-7CBC4DF24563}"/>
              </a:ext>
            </a:extLst>
          </p:cNvPr>
          <p:cNvSpPr txBox="1"/>
          <p:nvPr/>
        </p:nvSpPr>
        <p:spPr>
          <a:xfrm>
            <a:off x="1059660" y="1085520"/>
            <a:ext cx="63005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b="1"/>
              <a:t>Giao diện ứng dụng: </a:t>
            </a:r>
          </a:p>
        </p:txBody>
      </p:sp>
      <p:sp>
        <p:nvSpPr>
          <p:cNvPr id="13" name="Hộp Văn bản 2">
            <a:extLst>
              <a:ext uri="{FF2B5EF4-FFF2-40B4-BE49-F238E27FC236}">
                <a16:creationId xmlns:a16="http://schemas.microsoft.com/office/drawing/2014/main" id="{488BE307-87CF-4B04-89A1-94DF1C1334C7}"/>
              </a:ext>
            </a:extLst>
          </p:cNvPr>
          <p:cNvSpPr txBox="1"/>
          <p:nvPr/>
        </p:nvSpPr>
        <p:spPr>
          <a:xfrm>
            <a:off x="164504" y="5378758"/>
            <a:ext cx="5756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Màn hình Audio Player</a:t>
            </a:r>
            <a:endParaRPr lang="en-US" dirty="0"/>
          </a:p>
        </p:txBody>
      </p:sp>
      <p:sp>
        <p:nvSpPr>
          <p:cNvPr id="14" name="Hộp Văn bản 2">
            <a:extLst>
              <a:ext uri="{FF2B5EF4-FFF2-40B4-BE49-F238E27FC236}">
                <a16:creationId xmlns:a16="http://schemas.microsoft.com/office/drawing/2014/main" id="{EBEDDB5D-743C-406E-9DC5-4675C0F60C29}"/>
              </a:ext>
            </a:extLst>
          </p:cNvPr>
          <p:cNvSpPr txBox="1"/>
          <p:nvPr/>
        </p:nvSpPr>
        <p:spPr>
          <a:xfrm>
            <a:off x="6339520" y="5346767"/>
            <a:ext cx="5756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Audio Playlist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79398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Số hiệu Bản chiếu 1">
            <a:extLst>
              <a:ext uri="{FF2B5EF4-FFF2-40B4-BE49-F238E27FC236}">
                <a16:creationId xmlns:a16="http://schemas.microsoft.com/office/drawing/2014/main" id="{D85C08D6-2556-4067-8A6D-7E5A37C5BA6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21</a:t>
            </a:fld>
            <a:endParaRPr lang="en"/>
          </a:p>
        </p:txBody>
      </p:sp>
      <p:sp>
        <p:nvSpPr>
          <p:cNvPr id="5" name="Hình chữ nhật 4">
            <a:extLst>
              <a:ext uri="{FF2B5EF4-FFF2-40B4-BE49-F238E27FC236}">
                <a16:creationId xmlns:a16="http://schemas.microsoft.com/office/drawing/2014/main" id="{AC93D82E-E911-4B60-AE84-B137B2B8AC7A}"/>
              </a:ext>
            </a:extLst>
          </p:cNvPr>
          <p:cNvSpPr/>
          <p:nvPr/>
        </p:nvSpPr>
        <p:spPr>
          <a:xfrm>
            <a:off x="820102" y="404943"/>
            <a:ext cx="68098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 err="1"/>
              <a:t>Phần</a:t>
            </a:r>
            <a:r>
              <a:rPr lang="en-US" sz="3600" b="1" dirty="0"/>
              <a:t> </a:t>
            </a:r>
            <a:r>
              <a:rPr lang="vi-VN" sz="3600" b="1" dirty="0"/>
              <a:t>IV</a:t>
            </a:r>
            <a:r>
              <a:rPr lang="en-US" sz="3600" b="1" dirty="0"/>
              <a:t>. </a:t>
            </a:r>
            <a:r>
              <a:rPr lang="vi-VN" sz="3600" b="1" dirty="0" err="1"/>
              <a:t>Kết</a:t>
            </a:r>
            <a:r>
              <a:rPr lang="vi-VN" sz="3600" b="1" dirty="0"/>
              <a:t> </a:t>
            </a:r>
            <a:r>
              <a:rPr lang="vi-VN" sz="3600" b="1" dirty="0" err="1"/>
              <a:t>quả</a:t>
            </a:r>
            <a:r>
              <a:rPr lang="vi-VN" sz="3600" b="1" dirty="0"/>
              <a:t> </a:t>
            </a:r>
            <a:r>
              <a:rPr lang="en-US" sz="3600" b="1" dirty="0" err="1"/>
              <a:t>đạt</a:t>
            </a:r>
            <a:r>
              <a:rPr lang="en-US" sz="3600" b="1" dirty="0"/>
              <a:t> đ</a:t>
            </a:r>
            <a:r>
              <a:rPr lang="vi-VN" sz="3600" b="1" dirty="0"/>
              <a:t>ư</a:t>
            </a:r>
            <a:r>
              <a:rPr lang="en-US" sz="3600" b="1" dirty="0" err="1"/>
              <a:t>ợc</a:t>
            </a:r>
            <a:endParaRPr lang="en-US" sz="3600" b="1" dirty="0"/>
          </a:p>
        </p:txBody>
      </p:sp>
      <p:sp>
        <p:nvSpPr>
          <p:cNvPr id="7" name="Hộp Văn bản 6">
            <a:extLst>
              <a:ext uri="{FF2B5EF4-FFF2-40B4-BE49-F238E27FC236}">
                <a16:creationId xmlns:a16="http://schemas.microsoft.com/office/drawing/2014/main" id="{D04469EA-1152-4A97-A3A1-7CBC4DF24563}"/>
              </a:ext>
            </a:extLst>
          </p:cNvPr>
          <p:cNvSpPr txBox="1"/>
          <p:nvPr/>
        </p:nvSpPr>
        <p:spPr>
          <a:xfrm>
            <a:off x="1059660" y="1085520"/>
            <a:ext cx="63005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b="1"/>
              <a:t>Giao diện ứng dụng: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38A7E8-63B7-41D1-94BA-88C628EBA622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596" y="2535870"/>
            <a:ext cx="5580380" cy="31388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7DB4064-8614-4782-A3CD-2598F5F08FEA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2528" y="2535871"/>
            <a:ext cx="5580380" cy="3138805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Hộp Văn bản 2">
            <a:extLst>
              <a:ext uri="{FF2B5EF4-FFF2-40B4-BE49-F238E27FC236}">
                <a16:creationId xmlns:a16="http://schemas.microsoft.com/office/drawing/2014/main" id="{05072589-2625-45FF-8404-5641B05526DA}"/>
              </a:ext>
            </a:extLst>
          </p:cNvPr>
          <p:cNvSpPr txBox="1"/>
          <p:nvPr/>
        </p:nvSpPr>
        <p:spPr>
          <a:xfrm>
            <a:off x="164504" y="5740708"/>
            <a:ext cx="5756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Màn hình Video Playlist</a:t>
            </a:r>
            <a:endParaRPr lang="en-US" dirty="0"/>
          </a:p>
        </p:txBody>
      </p:sp>
      <p:sp>
        <p:nvSpPr>
          <p:cNvPr id="12" name="Hộp Văn bản 2">
            <a:extLst>
              <a:ext uri="{FF2B5EF4-FFF2-40B4-BE49-F238E27FC236}">
                <a16:creationId xmlns:a16="http://schemas.microsoft.com/office/drawing/2014/main" id="{5AD738FA-3C4C-42C9-9944-E0A850131FD4}"/>
              </a:ext>
            </a:extLst>
          </p:cNvPr>
          <p:cNvSpPr txBox="1"/>
          <p:nvPr/>
        </p:nvSpPr>
        <p:spPr>
          <a:xfrm>
            <a:off x="6339520" y="5708717"/>
            <a:ext cx="5756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Video Player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45554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Số hiệu Bản chiếu 1">
            <a:extLst>
              <a:ext uri="{FF2B5EF4-FFF2-40B4-BE49-F238E27FC236}">
                <a16:creationId xmlns:a16="http://schemas.microsoft.com/office/drawing/2014/main" id="{913D1706-1C85-4557-AA96-5433BDF2A22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22</a:t>
            </a:fld>
            <a:endParaRPr lang="e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222C15-90DE-4B94-A41F-02F2FC9EAB24}"/>
              </a:ext>
            </a:extLst>
          </p:cNvPr>
          <p:cNvSpPr txBox="1"/>
          <p:nvPr/>
        </p:nvSpPr>
        <p:spPr>
          <a:xfrm>
            <a:off x="1071072" y="2983044"/>
            <a:ext cx="1058752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/>
              <a:t>PHẦN V. Kết </a:t>
            </a:r>
            <a:r>
              <a:rPr lang="vi-VN" sz="6000"/>
              <a:t>luận và </a:t>
            </a:r>
            <a:endParaRPr lang="en-US" sz="6000"/>
          </a:p>
          <a:p>
            <a:r>
              <a:rPr lang="vi-VN" sz="6000"/>
              <a:t>hướng phát triển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12888350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9EC8FEBF-14E2-4068-90FA-3F8E31D3B4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 flipH="1">
            <a:off x="9335493" y="455139"/>
            <a:ext cx="3311646" cy="240136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BF45FF4-828E-4969-B767-9F7DC862F30B}"/>
              </a:ext>
            </a:extLst>
          </p:cNvPr>
          <p:cNvSpPr txBox="1"/>
          <p:nvPr/>
        </p:nvSpPr>
        <p:spPr>
          <a:xfrm>
            <a:off x="1523908" y="699215"/>
            <a:ext cx="84233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err="1"/>
              <a:t>Phần</a:t>
            </a:r>
            <a:r>
              <a:rPr lang="en-US" sz="3600" b="1" dirty="0"/>
              <a:t> V. </a:t>
            </a:r>
            <a:r>
              <a:rPr lang="en-US" sz="3600" b="1" dirty="0" err="1"/>
              <a:t>Kết</a:t>
            </a:r>
            <a:r>
              <a:rPr lang="en-US" sz="3600" b="1" dirty="0"/>
              <a:t> </a:t>
            </a:r>
            <a:r>
              <a:rPr lang="en-US" sz="3600" b="1" dirty="0" err="1"/>
              <a:t>luận</a:t>
            </a:r>
            <a:r>
              <a:rPr lang="en-US" sz="3600" b="1" dirty="0"/>
              <a:t> </a:t>
            </a:r>
            <a:r>
              <a:rPr lang="en-US" sz="3600" b="1" dirty="0" err="1"/>
              <a:t>và</a:t>
            </a:r>
            <a:r>
              <a:rPr lang="en-US" sz="3600" b="1" dirty="0"/>
              <a:t> h</a:t>
            </a:r>
            <a:r>
              <a:rPr lang="vi-VN" sz="3600" b="1" dirty="0"/>
              <a:t>ư</a:t>
            </a:r>
            <a:r>
              <a:rPr lang="en-US" sz="3600" b="1" dirty="0" err="1"/>
              <a:t>ớng</a:t>
            </a:r>
            <a:r>
              <a:rPr lang="en-US" sz="3600" b="1" dirty="0"/>
              <a:t> </a:t>
            </a:r>
            <a:r>
              <a:rPr lang="en-US" sz="3600" b="1" dirty="0" err="1"/>
              <a:t>phát</a:t>
            </a:r>
            <a:r>
              <a:rPr lang="en-US" sz="3600" b="1" dirty="0"/>
              <a:t> </a:t>
            </a:r>
            <a:r>
              <a:rPr lang="en-US" sz="3600" b="1" dirty="0" err="1"/>
              <a:t>triển</a:t>
            </a:r>
            <a:endParaRPr lang="en-US" sz="3600" b="1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DA0926E-1358-49FE-A450-39FF3548B810}"/>
              </a:ext>
            </a:extLst>
          </p:cNvPr>
          <p:cNvSpPr/>
          <p:nvPr/>
        </p:nvSpPr>
        <p:spPr>
          <a:xfrm>
            <a:off x="1314044" y="1578031"/>
            <a:ext cx="9529547" cy="5563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vi-VN" sz="2400" b="1" dirty="0"/>
              <a:t>Công </a:t>
            </a:r>
            <a:r>
              <a:rPr lang="vi-VN" sz="2400" b="1" dirty="0" err="1"/>
              <a:t>việc</a:t>
            </a:r>
            <a:r>
              <a:rPr lang="vi-VN" sz="2400" b="1" dirty="0"/>
              <a:t> </a:t>
            </a:r>
            <a:r>
              <a:rPr lang="vi-VN" sz="2400" b="1" dirty="0" err="1"/>
              <a:t>đã</a:t>
            </a:r>
            <a:r>
              <a:rPr lang="vi-VN" sz="2400" b="1" dirty="0"/>
              <a:t> </a:t>
            </a:r>
            <a:r>
              <a:rPr lang="vi-VN" sz="2400" b="1" dirty="0" err="1"/>
              <a:t>thực</a:t>
            </a:r>
            <a:r>
              <a:rPr lang="vi-VN" sz="2400" b="1" dirty="0"/>
              <a:t> </a:t>
            </a:r>
            <a:r>
              <a:rPr lang="vi-VN" sz="2400" b="1" err="1"/>
              <a:t>hiện</a:t>
            </a:r>
            <a:r>
              <a:rPr lang="vi-VN" sz="2400" b="1"/>
              <a:t>:</a:t>
            </a:r>
            <a:endParaRPr lang="en-US" sz="2400" b="1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/>
              <a:t>Nắm được hiểu biết cơ bản về MP3, MP4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/>
              <a:t>Phân tích yêu cầu, phát triển và kiểm thử ứng dụng với 9/10 yêu cầu hoàn thiện, 45/49 kịch bản thành công, đạt 91.8%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400" b="1"/>
              <a:t>Những điều chưa đạt: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/>
              <a:t>Vẫn còn yêu cầu chưa được hoàn thiện: Hiển thị thời lượng chưa chính xác – 4/16 kịch bản thất bại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/>
              <a:t>Mã nguồn chưa thực sự tuân thủ MVC, một số module còn thực hiện chức năng của module khác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en-US" sz="2400" b="1" dirty="0"/>
          </a:p>
        </p:txBody>
      </p:sp>
      <p:sp>
        <p:nvSpPr>
          <p:cNvPr id="2" name="Chỗ dành sẵn cho Số hiệu Bản chiếu 1">
            <a:extLst>
              <a:ext uri="{FF2B5EF4-FFF2-40B4-BE49-F238E27FC236}">
                <a16:creationId xmlns:a16="http://schemas.microsoft.com/office/drawing/2014/main" id="{39C51C6F-A45C-4EB4-9A74-EBF70C610C39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364687" y="6333000"/>
            <a:ext cx="685676" cy="525000"/>
          </a:xfrm>
        </p:spPr>
        <p:txBody>
          <a:bodyPr/>
          <a:lstStyle/>
          <a:p>
            <a:fld id="{00000000-1234-1234-1234-123412341234}" type="slidenum">
              <a:rPr lang="en" smtClean="0"/>
              <a:pPr/>
              <a:t>23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1727541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3838BB7-4425-4621-AF75-D06EF735D62E}"/>
              </a:ext>
            </a:extLst>
          </p:cNvPr>
          <p:cNvSpPr txBox="1"/>
          <p:nvPr/>
        </p:nvSpPr>
        <p:spPr>
          <a:xfrm>
            <a:off x="1523908" y="699215"/>
            <a:ext cx="84657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err="1"/>
              <a:t>Phần</a:t>
            </a:r>
            <a:r>
              <a:rPr lang="en-US" sz="3600" b="1" dirty="0"/>
              <a:t> V. </a:t>
            </a:r>
            <a:r>
              <a:rPr lang="en-US" sz="3600" b="1" dirty="0" err="1"/>
              <a:t>Kết</a:t>
            </a:r>
            <a:r>
              <a:rPr lang="en-US" sz="3600" b="1" dirty="0"/>
              <a:t> </a:t>
            </a:r>
            <a:r>
              <a:rPr lang="en-US" sz="3600" b="1" dirty="0" err="1"/>
              <a:t>luận</a:t>
            </a:r>
            <a:r>
              <a:rPr lang="en-US" sz="3600" b="1" dirty="0"/>
              <a:t> </a:t>
            </a:r>
            <a:r>
              <a:rPr lang="en-US" sz="3600" b="1" dirty="0" err="1"/>
              <a:t>và</a:t>
            </a:r>
            <a:r>
              <a:rPr lang="en-US" sz="3600" b="1" dirty="0"/>
              <a:t> h</a:t>
            </a:r>
            <a:r>
              <a:rPr lang="vi-VN" sz="3600" b="1" dirty="0"/>
              <a:t>ư</a:t>
            </a:r>
            <a:r>
              <a:rPr lang="en-US" sz="3600" b="1" dirty="0" err="1"/>
              <a:t>ớng</a:t>
            </a:r>
            <a:r>
              <a:rPr lang="en-US" sz="3600" b="1" dirty="0"/>
              <a:t> </a:t>
            </a:r>
            <a:r>
              <a:rPr lang="en-US" sz="3600" b="1" dirty="0" err="1"/>
              <a:t>phát</a:t>
            </a:r>
            <a:r>
              <a:rPr lang="en-US" sz="3600" b="1" dirty="0"/>
              <a:t> </a:t>
            </a:r>
            <a:r>
              <a:rPr lang="en-US" sz="3600" b="1" dirty="0" err="1"/>
              <a:t>triển</a:t>
            </a:r>
            <a:endParaRPr lang="en-US" sz="3600" b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CD7266F-37F5-4530-8976-8C278C0E4A42}"/>
              </a:ext>
            </a:extLst>
          </p:cNvPr>
          <p:cNvSpPr/>
          <p:nvPr/>
        </p:nvSpPr>
        <p:spPr>
          <a:xfrm>
            <a:off x="1523908" y="1680854"/>
            <a:ext cx="10091032" cy="445583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vi-VN" sz="2400" b="1" dirty="0"/>
              <a:t>Hư</a:t>
            </a:r>
            <a:r>
              <a:rPr lang="en-US" sz="2400" b="1" dirty="0" err="1"/>
              <a:t>ớng</a:t>
            </a:r>
            <a:r>
              <a:rPr lang="en-US" sz="2400" b="1" dirty="0"/>
              <a:t> </a:t>
            </a:r>
            <a:r>
              <a:rPr lang="en-US" sz="2400" b="1" dirty="0" err="1"/>
              <a:t>phát</a:t>
            </a:r>
            <a:r>
              <a:rPr lang="en-US" sz="2400" b="1" dirty="0"/>
              <a:t> </a:t>
            </a:r>
            <a:r>
              <a:rPr lang="en-US" sz="2400" b="1" dirty="0" err="1"/>
              <a:t>triển</a:t>
            </a:r>
            <a:r>
              <a:rPr lang="vi-VN" sz="2400" b="1" dirty="0"/>
              <a:t> đề </a:t>
            </a:r>
            <a:r>
              <a:rPr lang="vi-VN" sz="2400" b="1"/>
              <a:t>tài:</a:t>
            </a:r>
            <a:endParaRPr lang="en-US" sz="2400" b="1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/>
              <a:t>Tiếp tục điều tra nguyên nhân lỗi và hoàn thiện yêu cầu chức năng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/>
              <a:t>Tiếp tục cải thiện giao diện của ứng dụng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/>
              <a:t>Bổ sung thêm các tính năng khác: </a:t>
            </a:r>
          </a:p>
          <a:p>
            <a:pPr marL="1257300" lvl="2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/>
              <a:t>Duyệt theo album, ca sĩ,..., </a:t>
            </a:r>
          </a:p>
          <a:p>
            <a:pPr marL="1257300" lvl="2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/>
              <a:t>Kết nối Bluetooth với điện thoại: call, message,...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/>
              <a:t>Triển khai sang các nền tảng khác: Linux – Ubuntu, Pi, Android,...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10" name="AutoShape 2" descr="Káº¿t quáº£ hÃ¬nh áº£nh cho ios icon">
            <a:extLst>
              <a:ext uri="{FF2B5EF4-FFF2-40B4-BE49-F238E27FC236}">
                <a16:creationId xmlns:a16="http://schemas.microsoft.com/office/drawing/2014/main" id="{5D9162B7-4850-4C95-B4C4-9DF01DB7929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599" y="2799584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Chỗ dành sẵn cho Số hiệu Bản chiếu 4">
            <a:extLst>
              <a:ext uri="{FF2B5EF4-FFF2-40B4-BE49-F238E27FC236}">
                <a16:creationId xmlns:a16="http://schemas.microsoft.com/office/drawing/2014/main" id="{344F5156-A8F5-4DF3-96D2-710DD5CAA59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8582471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Số hiệu Bản chiếu 1">
            <a:extLst>
              <a:ext uri="{FF2B5EF4-FFF2-40B4-BE49-F238E27FC236}">
                <a16:creationId xmlns:a16="http://schemas.microsoft.com/office/drawing/2014/main" id="{AFA43C22-016E-4A54-B29C-EA58BF0D0D1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25</a:t>
            </a:fld>
            <a:endParaRPr lang="en"/>
          </a:p>
        </p:txBody>
      </p:sp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8A1DC5E5-EC1D-41CE-8841-252468E1D849}"/>
              </a:ext>
            </a:extLst>
          </p:cNvPr>
          <p:cNvSpPr txBox="1"/>
          <p:nvPr/>
        </p:nvSpPr>
        <p:spPr>
          <a:xfrm>
            <a:off x="2505855" y="261810"/>
            <a:ext cx="71802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3600" b="1" dirty="0" err="1"/>
              <a:t>Tài</a:t>
            </a:r>
            <a:r>
              <a:rPr lang="vi-VN" sz="3600" b="1" dirty="0"/>
              <a:t> </a:t>
            </a:r>
            <a:r>
              <a:rPr lang="vi-VN" sz="3600" b="1" dirty="0" err="1"/>
              <a:t>liệu</a:t>
            </a:r>
            <a:r>
              <a:rPr lang="vi-VN" sz="3600" b="1" dirty="0"/>
              <a:t> tham </a:t>
            </a:r>
            <a:r>
              <a:rPr lang="vi-VN" sz="3600" b="1" dirty="0" err="1"/>
              <a:t>khảo</a:t>
            </a:r>
            <a:endParaRPr lang="en-US" sz="3600" b="1" dirty="0"/>
          </a:p>
        </p:txBody>
      </p:sp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BBBE9138-33F9-4AE5-9578-C1F63D8E02A5}"/>
              </a:ext>
            </a:extLst>
          </p:cNvPr>
          <p:cNvSpPr txBox="1"/>
          <p:nvPr/>
        </p:nvSpPr>
        <p:spPr>
          <a:xfrm>
            <a:off x="1126760" y="1154242"/>
            <a:ext cx="99384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[1</a:t>
            </a:r>
            <a:r>
              <a:rPr lang="en-US" sz="2400"/>
              <a:t>] https://doc.qt.io/qt-5</a:t>
            </a:r>
            <a:endParaRPr lang="en-US" sz="2400" dirty="0"/>
          </a:p>
        </p:txBody>
      </p:sp>
      <p:sp>
        <p:nvSpPr>
          <p:cNvPr id="7" name="Hộp Văn bản 6">
            <a:extLst>
              <a:ext uri="{FF2B5EF4-FFF2-40B4-BE49-F238E27FC236}">
                <a16:creationId xmlns:a16="http://schemas.microsoft.com/office/drawing/2014/main" id="{65816D6E-A9F2-4522-A1F3-F17EB435887F}"/>
              </a:ext>
            </a:extLst>
          </p:cNvPr>
          <p:cNvSpPr txBox="1"/>
          <p:nvPr/>
        </p:nvSpPr>
        <p:spPr>
          <a:xfrm>
            <a:off x="2505855" y="3407476"/>
            <a:ext cx="71802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err="1"/>
              <a:t>Mã</a:t>
            </a:r>
            <a:r>
              <a:rPr lang="en-US" sz="3600" b="1" dirty="0"/>
              <a:t> </a:t>
            </a:r>
            <a:r>
              <a:rPr lang="en-US" sz="3600" b="1" dirty="0" err="1"/>
              <a:t>nguồn</a:t>
            </a:r>
            <a:r>
              <a:rPr lang="en-US" sz="3600" b="1" dirty="0"/>
              <a:t> </a:t>
            </a:r>
            <a:r>
              <a:rPr lang="en-US" sz="3600" b="1" dirty="0" err="1"/>
              <a:t>ứng</a:t>
            </a:r>
            <a:r>
              <a:rPr lang="en-US" sz="3600" b="1" dirty="0"/>
              <a:t> </a:t>
            </a:r>
            <a:r>
              <a:rPr lang="en-US" sz="3600" b="1" dirty="0" err="1"/>
              <a:t>dụng</a:t>
            </a:r>
            <a:endParaRPr lang="en-US" sz="3600" b="1" dirty="0"/>
          </a:p>
        </p:txBody>
      </p:sp>
      <p:sp>
        <p:nvSpPr>
          <p:cNvPr id="8" name="Hình chữ nhật 7">
            <a:extLst>
              <a:ext uri="{FF2B5EF4-FFF2-40B4-BE49-F238E27FC236}">
                <a16:creationId xmlns:a16="http://schemas.microsoft.com/office/drawing/2014/main" id="{1BE07D27-873C-44E1-AFAC-8273CB8163C3}"/>
              </a:ext>
            </a:extLst>
          </p:cNvPr>
          <p:cNvSpPr/>
          <p:nvPr/>
        </p:nvSpPr>
        <p:spPr>
          <a:xfrm>
            <a:off x="3418824" y="4333923"/>
            <a:ext cx="535435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>
                <a:solidFill>
                  <a:schemeClr val="accent6"/>
                </a:solidFill>
              </a:rPr>
              <a:t>https://github.com/dotrunghieu96/datn</a:t>
            </a:r>
            <a:endParaRPr lang="en-US" sz="24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24775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Shape 375"/>
          <p:cNvSpPr txBox="1">
            <a:spLocks noGrp="1"/>
          </p:cNvSpPr>
          <p:nvPr>
            <p:ph type="ctrTitle" idx="4294967295"/>
          </p:nvPr>
        </p:nvSpPr>
        <p:spPr>
          <a:xfrm>
            <a:off x="1795849" y="1756895"/>
            <a:ext cx="7772400" cy="154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6000" b="1">
                <a:solidFill>
                  <a:schemeClr val="tx1"/>
                </a:solidFill>
                <a:latin typeface="+mn-lt"/>
              </a:rPr>
              <a:t>Cảm </a:t>
            </a:r>
            <a:r>
              <a:rPr lang="vi-VN" sz="6000" b="1">
                <a:solidFill>
                  <a:schemeClr val="tx1"/>
                </a:solidFill>
                <a:latin typeface="+mn-lt"/>
              </a:rPr>
              <a:t>ơ</a:t>
            </a:r>
            <a:r>
              <a:rPr lang="en-US" sz="6000" b="1">
                <a:solidFill>
                  <a:schemeClr val="tx1"/>
                </a:solidFill>
                <a:latin typeface="+mn-lt"/>
              </a:rPr>
              <a:t>n mọi ng</a:t>
            </a:r>
            <a:r>
              <a:rPr lang="vi-VN" sz="6000" b="1">
                <a:solidFill>
                  <a:schemeClr val="tx1"/>
                </a:solidFill>
                <a:latin typeface="+mn-lt"/>
              </a:rPr>
              <a:t>ư</a:t>
            </a:r>
            <a:r>
              <a:rPr lang="en-US" sz="6000" b="1">
                <a:solidFill>
                  <a:schemeClr val="tx1"/>
                </a:solidFill>
                <a:latin typeface="+mn-lt"/>
              </a:rPr>
              <a:t>ời đã theo dõi!</a:t>
            </a:r>
            <a:endParaRPr sz="6000" b="1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6158" name="Picture 14" descr="Káº¿t quáº£ hÃ¬nh áº£nh cho firework icon">
            <a:extLst>
              <a:ext uri="{FF2B5EF4-FFF2-40B4-BE49-F238E27FC236}">
                <a16:creationId xmlns:a16="http://schemas.microsoft.com/office/drawing/2014/main" id="{82CC2095-972B-41B2-9595-86C580AF83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2596" y="4031567"/>
            <a:ext cx="2200275" cy="2076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0" name="Picture 16" descr="Káº¿t quáº£ hÃ¬nh áº£nh cho firework icon">
            <a:extLst>
              <a:ext uri="{FF2B5EF4-FFF2-40B4-BE49-F238E27FC236}">
                <a16:creationId xmlns:a16="http://schemas.microsoft.com/office/drawing/2014/main" id="{5DCD95EE-54E9-4110-B4BF-C2EA746CF7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0562" y="2251502"/>
            <a:ext cx="1819168" cy="2354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6" descr="Káº¿t quáº£ hÃ¬nh áº£nh cho firework icon">
            <a:extLst>
              <a:ext uri="{FF2B5EF4-FFF2-40B4-BE49-F238E27FC236}">
                <a16:creationId xmlns:a16="http://schemas.microsoft.com/office/drawing/2014/main" id="{D8BE5325-1632-4AA4-B788-368B074518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1659" y="4179760"/>
            <a:ext cx="1819168" cy="2354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 descr="Káº¿t quáº£ hÃ¬nh áº£nh cho firework icon">
            <a:extLst>
              <a:ext uri="{FF2B5EF4-FFF2-40B4-BE49-F238E27FC236}">
                <a16:creationId xmlns:a16="http://schemas.microsoft.com/office/drawing/2014/main" id="{87BA73EE-C2FE-4B90-B141-B109F11BC5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5400" y="4062880"/>
            <a:ext cx="2200275" cy="2076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4" descr="Káº¿t quáº£ hÃ¬nh áº£nh cho firework icon">
            <a:extLst>
              <a:ext uri="{FF2B5EF4-FFF2-40B4-BE49-F238E27FC236}">
                <a16:creationId xmlns:a16="http://schemas.microsoft.com/office/drawing/2014/main" id="{2FCAC7E5-C13A-4299-8696-DE149560F6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2458" y="4386404"/>
            <a:ext cx="2200275" cy="2076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6" descr="Káº¿t quáº£ hÃ¬nh áº£nh cho firework icon">
            <a:extLst>
              <a:ext uri="{FF2B5EF4-FFF2-40B4-BE49-F238E27FC236}">
                <a16:creationId xmlns:a16="http://schemas.microsoft.com/office/drawing/2014/main" id="{493D6C48-7320-4ECB-8DC0-F09D30393C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1716" y="1958596"/>
            <a:ext cx="1819168" cy="2354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hỗ dành sẵn cho Số hiệu Bản chiếu 1">
            <a:extLst>
              <a:ext uri="{FF2B5EF4-FFF2-40B4-BE49-F238E27FC236}">
                <a16:creationId xmlns:a16="http://schemas.microsoft.com/office/drawing/2014/main" id="{9E6C0260-72A5-46DB-ABDA-1F74CFC03F6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8307717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5388B64-45EF-4430-BF89-4F1945410DF5}"/>
              </a:ext>
            </a:extLst>
          </p:cNvPr>
          <p:cNvSpPr txBox="1"/>
          <p:nvPr/>
        </p:nvSpPr>
        <p:spPr>
          <a:xfrm>
            <a:off x="1071072" y="2983044"/>
            <a:ext cx="85076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/>
              <a:t>PHẦN I. </a:t>
            </a:r>
            <a:r>
              <a:rPr lang="en-US" sz="6000" dirty="0" err="1"/>
              <a:t>Đặt</a:t>
            </a:r>
            <a:r>
              <a:rPr lang="en-US" sz="6000" dirty="0"/>
              <a:t> </a:t>
            </a:r>
            <a:r>
              <a:rPr lang="en-US" sz="6000" dirty="0" err="1"/>
              <a:t>vấn</a:t>
            </a:r>
            <a:r>
              <a:rPr lang="en-US" sz="6000" dirty="0"/>
              <a:t> </a:t>
            </a:r>
            <a:r>
              <a:rPr lang="en-US" sz="6000" dirty="0" err="1"/>
              <a:t>đề</a:t>
            </a:r>
            <a:endParaRPr lang="en-US" sz="6000" dirty="0"/>
          </a:p>
        </p:txBody>
      </p:sp>
      <p:sp>
        <p:nvSpPr>
          <p:cNvPr id="3" name="Chỗ dành sẵn cho Số hiệu Bản chiếu 2">
            <a:extLst>
              <a:ext uri="{FF2B5EF4-FFF2-40B4-BE49-F238E27FC236}">
                <a16:creationId xmlns:a16="http://schemas.microsoft.com/office/drawing/2014/main" id="{09B43142-416E-4AB0-BEE7-F95F4653382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532737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hỗ dành sẵn cho Số hiệu Bản chiếu 6">
            <a:extLst>
              <a:ext uri="{FF2B5EF4-FFF2-40B4-BE49-F238E27FC236}">
                <a16:creationId xmlns:a16="http://schemas.microsoft.com/office/drawing/2014/main" id="{CBA9C6C7-C4D5-4120-9366-FD54947F69BF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482466" y="6333125"/>
            <a:ext cx="347584" cy="525000"/>
          </a:xfrm>
        </p:spPr>
        <p:txBody>
          <a:bodyPr/>
          <a:lstStyle/>
          <a:p>
            <a:pPr algn="r"/>
            <a:fld id="{00000000-1234-1234-1234-123412341234}" type="slidenum">
              <a:rPr lang="en" smtClean="0"/>
              <a:pPr algn="r"/>
              <a:t>4</a:t>
            </a:fld>
            <a:endParaRPr lang="en" dirty="0"/>
          </a:p>
        </p:txBody>
      </p:sp>
      <p:graphicFrame>
        <p:nvGraphicFramePr>
          <p:cNvPr id="14" name="Diagram 13" descr="Placeholder Timeline&#10;">
            <a:extLst>
              <a:ext uri="{FF2B5EF4-FFF2-40B4-BE49-F238E27FC236}">
                <a16:creationId xmlns:a16="http://schemas.microsoft.com/office/drawing/2014/main" id="{75174F26-73D1-48EA-87CF-EC3B71B84B6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56563130"/>
              </p:ext>
            </p:extLst>
          </p:nvPr>
        </p:nvGraphicFramePr>
        <p:xfrm>
          <a:off x="316823" y="3429000"/>
          <a:ext cx="11558354" cy="26670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030" name="Picture 6">
            <a:extLst>
              <a:ext uri="{FF2B5EF4-FFF2-40B4-BE49-F238E27FC236}">
                <a16:creationId xmlns:a16="http://schemas.microsoft.com/office/drawing/2014/main" id="{8D9F3572-FB6F-4F30-B211-E8F1B7DBE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9319" y="3429000"/>
            <a:ext cx="1225190" cy="993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E8A3AB1A-7C68-46A5-A758-0CF0CD79DD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4468" y="5261562"/>
            <a:ext cx="1066800" cy="1071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8F63F54B-E323-497E-94D3-675914A565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2794" y="2780436"/>
            <a:ext cx="1225190" cy="1470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1E8A90E4-BADD-4254-A8C3-52D5C0E3AE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4945" y="3091703"/>
            <a:ext cx="1884309" cy="1253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DD96D544-5F65-4B9D-855B-2C4A690E4F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9254" y="5072327"/>
            <a:ext cx="2021164" cy="1344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87395597-DB82-42D1-81FA-A8D3EAC4BD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6306" y="765848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Movies, music, videos icon - Free download on Iconfinder">
            <a:extLst>
              <a:ext uri="{FF2B5EF4-FFF2-40B4-BE49-F238E27FC236}">
                <a16:creationId xmlns:a16="http://schemas.microsoft.com/office/drawing/2014/main" id="{AAB9CA61-4C70-47CD-8360-488E35A8EA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4550" y="765848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7">
            <a:extLst>
              <a:ext uri="{FF2B5EF4-FFF2-40B4-BE49-F238E27FC236}">
                <a16:creationId xmlns:a16="http://schemas.microsoft.com/office/drawing/2014/main" id="{B3A9A855-CCA2-4E2F-9E88-38F97DFA4D7A}"/>
              </a:ext>
            </a:extLst>
          </p:cNvPr>
          <p:cNvSpPr txBox="1"/>
          <p:nvPr/>
        </p:nvSpPr>
        <p:spPr>
          <a:xfrm>
            <a:off x="1299319" y="330854"/>
            <a:ext cx="73802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err="1"/>
              <a:t>Phần</a:t>
            </a:r>
            <a:r>
              <a:rPr lang="en-US" sz="3600" b="1"/>
              <a:t> I. Đặt vấn đề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7536444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hỗ dành sẵn cho Số hiệu Bản chiếu 2">
            <a:extLst>
              <a:ext uri="{FF2B5EF4-FFF2-40B4-BE49-F238E27FC236}">
                <a16:creationId xmlns:a16="http://schemas.microsoft.com/office/drawing/2014/main" id="{BB452E4C-1343-46DD-B653-ED106781F03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5</a:t>
            </a:fld>
            <a:endParaRPr lang="e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165E7D-D387-486F-A80D-3ABE27CB205E}"/>
              </a:ext>
            </a:extLst>
          </p:cNvPr>
          <p:cNvSpPr txBox="1"/>
          <p:nvPr/>
        </p:nvSpPr>
        <p:spPr>
          <a:xfrm>
            <a:off x="1071072" y="2983044"/>
            <a:ext cx="1000650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/>
              <a:t>PHẦN II. Mục tiêu của đề tài 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20454693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D941C5D3-9E72-46A5-AD8A-CB0B81AB60A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6</a:t>
            </a:fld>
            <a:endParaRPr lang="en"/>
          </a:p>
        </p:txBody>
      </p:sp>
      <p:pic>
        <p:nvPicPr>
          <p:cNvPr id="1026" name="Picture 2" descr="Solved - Question - How to change icons in Windows 8 | Windows 8 Help Forums">
            <a:extLst>
              <a:ext uri="{FF2B5EF4-FFF2-40B4-BE49-F238E27FC236}">
                <a16:creationId xmlns:a16="http://schemas.microsoft.com/office/drawing/2014/main" id="{38127E91-C3E8-479F-BDF7-68F1D764B4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4701" y="2776537"/>
            <a:ext cx="1800225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MP4 File icon PNG and SVG Vector Free Download">
            <a:extLst>
              <a:ext uri="{FF2B5EF4-FFF2-40B4-BE49-F238E27FC236}">
                <a16:creationId xmlns:a16="http://schemas.microsoft.com/office/drawing/2014/main" id="{1B02F814-B6E1-4A4A-A2C8-DA49371C4F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3726" y="2819399"/>
            <a:ext cx="2076450" cy="2200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9FE53F2-2387-411E-89F3-1DC3B87E5C4D}"/>
              </a:ext>
            </a:extLst>
          </p:cNvPr>
          <p:cNvSpPr txBox="1"/>
          <p:nvPr/>
        </p:nvSpPr>
        <p:spPr>
          <a:xfrm>
            <a:off x="1175027" y="1425972"/>
            <a:ext cx="98419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/>
              <a:t>Tìm hiểu về chuẩn nén audio MP3 và chuẩn nén video MP4, </a:t>
            </a:r>
          </a:p>
          <a:p>
            <a:pPr algn="ctr"/>
            <a:r>
              <a:rPr lang="en-US" sz="2400"/>
              <a:t>là 2 định dạng phổ biến </a:t>
            </a:r>
          </a:p>
        </p:txBody>
      </p:sp>
      <p:sp>
        <p:nvSpPr>
          <p:cNvPr id="14" name="TextBox 7">
            <a:extLst>
              <a:ext uri="{FF2B5EF4-FFF2-40B4-BE49-F238E27FC236}">
                <a16:creationId xmlns:a16="http://schemas.microsoft.com/office/drawing/2014/main" id="{9A66E0AD-8265-483A-BDDB-C8E0F4035A9E}"/>
              </a:ext>
            </a:extLst>
          </p:cNvPr>
          <p:cNvSpPr txBox="1"/>
          <p:nvPr/>
        </p:nvSpPr>
        <p:spPr>
          <a:xfrm>
            <a:off x="1299319" y="330854"/>
            <a:ext cx="73802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/>
              <a:t>Phần</a:t>
            </a:r>
            <a:r>
              <a:rPr lang="en-US" sz="3600" b="1" dirty="0"/>
              <a:t> II. </a:t>
            </a:r>
            <a:r>
              <a:rPr lang="en-US" sz="3600" b="1" dirty="0" err="1"/>
              <a:t>Mục</a:t>
            </a:r>
            <a:r>
              <a:rPr lang="en-US" sz="3600" b="1" dirty="0"/>
              <a:t> </a:t>
            </a:r>
            <a:r>
              <a:rPr lang="en-US" sz="3600" b="1" dirty="0" err="1"/>
              <a:t>tiêu</a:t>
            </a:r>
            <a:r>
              <a:rPr lang="en-US" sz="3600" b="1" dirty="0"/>
              <a:t> </a:t>
            </a:r>
            <a:r>
              <a:rPr lang="en-US" sz="3600" b="1" dirty="0" err="1"/>
              <a:t>của</a:t>
            </a:r>
            <a:r>
              <a:rPr lang="en-US" sz="3600" b="1" dirty="0"/>
              <a:t> </a:t>
            </a:r>
            <a:r>
              <a:rPr lang="en-US" sz="3600" b="1" dirty="0" err="1"/>
              <a:t>đề</a:t>
            </a:r>
            <a:r>
              <a:rPr lang="en-US" sz="3600" b="1" dirty="0"/>
              <a:t> </a:t>
            </a:r>
            <a:r>
              <a:rPr lang="en-US" sz="3600" b="1" dirty="0" err="1"/>
              <a:t>tài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14998077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>
            <a:extLst>
              <a:ext uri="{FF2B5EF4-FFF2-40B4-BE49-F238E27FC236}">
                <a16:creationId xmlns:a16="http://schemas.microsoft.com/office/drawing/2014/main" id="{96D40DBF-E870-4A07-814C-CE815733140A}"/>
              </a:ext>
            </a:extLst>
          </p:cNvPr>
          <p:cNvSpPr txBox="1"/>
          <p:nvPr/>
        </p:nvSpPr>
        <p:spPr>
          <a:xfrm>
            <a:off x="1299319" y="330854"/>
            <a:ext cx="73802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/>
              <a:t>Phần</a:t>
            </a:r>
            <a:r>
              <a:rPr lang="en-US" sz="3600" b="1" dirty="0"/>
              <a:t> II. </a:t>
            </a:r>
            <a:r>
              <a:rPr lang="en-US" sz="3600" b="1" dirty="0" err="1"/>
              <a:t>Mục</a:t>
            </a:r>
            <a:r>
              <a:rPr lang="en-US" sz="3600" b="1" dirty="0"/>
              <a:t> </a:t>
            </a:r>
            <a:r>
              <a:rPr lang="en-US" sz="3600" b="1" dirty="0" err="1"/>
              <a:t>tiêu</a:t>
            </a:r>
            <a:r>
              <a:rPr lang="en-US" sz="3600" b="1" dirty="0"/>
              <a:t> </a:t>
            </a:r>
            <a:r>
              <a:rPr lang="en-US" sz="3600" b="1" dirty="0" err="1"/>
              <a:t>của</a:t>
            </a:r>
            <a:r>
              <a:rPr lang="en-US" sz="3600" b="1" dirty="0"/>
              <a:t> </a:t>
            </a:r>
            <a:r>
              <a:rPr lang="en-US" sz="3600" b="1" dirty="0" err="1"/>
              <a:t>đề</a:t>
            </a:r>
            <a:r>
              <a:rPr lang="en-US" sz="3600" b="1" dirty="0"/>
              <a:t> </a:t>
            </a:r>
            <a:r>
              <a:rPr lang="en-US" sz="3600" b="1" dirty="0" err="1"/>
              <a:t>tài</a:t>
            </a:r>
            <a:endParaRPr lang="en-US" sz="3600" b="1" dirty="0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E581D8D6-C2E6-4F24-BD39-EBD33B67322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7</a:t>
            </a:fld>
            <a:endParaRPr lang="en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3C3A106-7E13-4457-A364-01720BB31433}"/>
              </a:ext>
            </a:extLst>
          </p:cNvPr>
          <p:cNvSpPr txBox="1"/>
          <p:nvPr/>
        </p:nvSpPr>
        <p:spPr>
          <a:xfrm>
            <a:off x="1025662" y="1257984"/>
            <a:ext cx="46131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/>
              <a:t>Phát triển ứng dụng phát Audio và Video trên môi trường Windows, có thể port qua các nền tảng khác sau này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B1E4FDA-2942-463B-A638-FBCCC3B9C3DE}"/>
              </a:ext>
            </a:extLst>
          </p:cNvPr>
          <p:cNvSpPr txBox="1"/>
          <p:nvPr/>
        </p:nvSpPr>
        <p:spPr>
          <a:xfrm>
            <a:off x="1025661" y="2204848"/>
            <a:ext cx="6245961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/>
              <a:t>Ứng dụng cung cấp các chức năng:</a:t>
            </a:r>
          </a:p>
          <a:p>
            <a:r>
              <a:rPr lang="en-US" b="1"/>
              <a:t>Phát Audio</a:t>
            </a:r>
            <a:r>
              <a:rPr lang="en-US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Lập và hiển thị danh sách phát mp3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Hiển thị meta-data của nội dung đang phát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Hiển thị thời lượng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Điều khiển phát từ giao diện: dừng, tiếp tục, chuyển bài, chọn vị trí,...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Thay đổi chế độ lặp lại từ giao diện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Lưu thông tin nội dung phát gần nhất và tự động tải ở lần khởi động tiếp theo</a:t>
            </a:r>
          </a:p>
          <a:p>
            <a:r>
              <a:rPr lang="en-US" b="1"/>
              <a:t>Phát Video</a:t>
            </a:r>
            <a:r>
              <a:rPr lang="en-US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Lập và hiển thị danh sách phát mp4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Hiển thị tên và thời lượng của nội dung đang phát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Điều khiển phát từ giao diện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Lưu thông tin 2 file gần nhất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3E3D25E-B846-4B14-A7D5-0C8234ED5C6D}"/>
              </a:ext>
            </a:extLst>
          </p:cNvPr>
          <p:cNvGrpSpPr/>
          <p:nvPr/>
        </p:nvGrpSpPr>
        <p:grpSpPr>
          <a:xfrm>
            <a:off x="7148986" y="761810"/>
            <a:ext cx="4623913" cy="4247317"/>
            <a:chOff x="6419818" y="1133285"/>
            <a:chExt cx="5029232" cy="4619625"/>
          </a:xfrm>
        </p:grpSpPr>
        <p:pic>
          <p:nvPicPr>
            <p:cNvPr id="3078" name="Picture 6" descr="Home | Windows Blog">
              <a:extLst>
                <a:ext uri="{FF2B5EF4-FFF2-40B4-BE49-F238E27FC236}">
                  <a16:creationId xmlns:a16="http://schemas.microsoft.com/office/drawing/2014/main" id="{FF1CC34D-7EB8-4DE2-982E-90F454F474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05589" y="3276410"/>
              <a:ext cx="4709908" cy="2476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2">
              <a:extLst>
                <a:ext uri="{FF2B5EF4-FFF2-40B4-BE49-F238E27FC236}">
                  <a16:creationId xmlns:a16="http://schemas.microsoft.com/office/drawing/2014/main" id="{DABA31B7-76D3-4813-8BC5-6AA8CDEF1DC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82059" y="1133285"/>
              <a:ext cx="2143125" cy="2143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4" descr="Movies, music, videos icon - Free download on Iconfinder">
              <a:extLst>
                <a:ext uri="{FF2B5EF4-FFF2-40B4-BE49-F238E27FC236}">
                  <a16:creationId xmlns:a16="http://schemas.microsoft.com/office/drawing/2014/main" id="{9C5A3E4F-F6A8-4EBF-8B41-573C4B13DDD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19818" y="1236305"/>
              <a:ext cx="2143125" cy="2143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007861AD-2684-4CD0-A8D6-5AD03F5C3270}"/>
                </a:ext>
              </a:extLst>
            </p:cNvPr>
            <p:cNvCxnSpPr/>
            <p:nvPr/>
          </p:nvCxnSpPr>
          <p:spPr>
            <a:xfrm>
              <a:off x="6553204" y="3429000"/>
              <a:ext cx="4895846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693143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Số hiệu Bản chiếu 1">
            <a:extLst>
              <a:ext uri="{FF2B5EF4-FFF2-40B4-BE49-F238E27FC236}">
                <a16:creationId xmlns:a16="http://schemas.microsoft.com/office/drawing/2014/main" id="{9B2E5968-2285-4FD6-B028-18C029D2677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8</a:t>
            </a:fld>
            <a:endParaRPr lang="e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5D926F-5BC0-40A2-A650-A94922FDC878}"/>
              </a:ext>
            </a:extLst>
          </p:cNvPr>
          <p:cNvSpPr txBox="1"/>
          <p:nvPr/>
        </p:nvSpPr>
        <p:spPr>
          <a:xfrm>
            <a:off x="1071072" y="2983044"/>
            <a:ext cx="105875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/>
              <a:t>PHẦN III. Giải pháp thực hiện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36899213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Số hiệu Bản chiếu 1">
            <a:extLst>
              <a:ext uri="{FF2B5EF4-FFF2-40B4-BE49-F238E27FC236}">
                <a16:creationId xmlns:a16="http://schemas.microsoft.com/office/drawing/2014/main" id="{30DF56F1-0AEE-4ACE-9691-BF5F46947BE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9</a:t>
            </a:fld>
            <a:endParaRPr lang="en"/>
          </a:p>
        </p:txBody>
      </p:sp>
      <p:sp>
        <p:nvSpPr>
          <p:cNvPr id="4" name="TextBox 7">
            <a:extLst>
              <a:ext uri="{FF2B5EF4-FFF2-40B4-BE49-F238E27FC236}">
                <a16:creationId xmlns:a16="http://schemas.microsoft.com/office/drawing/2014/main" id="{74E9A8D1-B191-4777-8F68-C0029EFC807B}"/>
              </a:ext>
            </a:extLst>
          </p:cNvPr>
          <p:cNvSpPr txBox="1"/>
          <p:nvPr/>
        </p:nvSpPr>
        <p:spPr>
          <a:xfrm>
            <a:off x="1299319" y="330854"/>
            <a:ext cx="73802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/>
              <a:t>Phần</a:t>
            </a:r>
            <a:r>
              <a:rPr lang="en-US" sz="3600" b="1" dirty="0"/>
              <a:t> II</a:t>
            </a:r>
            <a:r>
              <a:rPr lang="vi-VN" sz="3600" b="1" dirty="0"/>
              <a:t>I</a:t>
            </a:r>
            <a:r>
              <a:rPr lang="en-US" sz="3600" b="1" dirty="0"/>
              <a:t>. </a:t>
            </a:r>
            <a:r>
              <a:rPr lang="vi-VN" sz="3600" b="1" dirty="0" err="1"/>
              <a:t>Giải</a:t>
            </a:r>
            <a:r>
              <a:rPr lang="vi-VN" sz="3600" b="1" dirty="0"/>
              <a:t> </a:t>
            </a:r>
            <a:r>
              <a:rPr lang="vi-VN" sz="3600" b="1" dirty="0" err="1"/>
              <a:t>pháp</a:t>
            </a:r>
            <a:r>
              <a:rPr lang="vi-VN" sz="3600" b="1" dirty="0"/>
              <a:t> </a:t>
            </a:r>
            <a:r>
              <a:rPr lang="vi-VN" sz="3600" b="1" dirty="0" err="1"/>
              <a:t>thực</a:t>
            </a:r>
            <a:r>
              <a:rPr lang="vi-VN" sz="3600" b="1" dirty="0"/>
              <a:t> </a:t>
            </a:r>
            <a:r>
              <a:rPr lang="vi-VN" sz="3600" b="1" dirty="0" err="1"/>
              <a:t>hiện</a:t>
            </a:r>
            <a:endParaRPr lang="en-US" sz="3600" b="1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643C0A3-9EC0-43DA-B4B7-76C96A2ED6BB}"/>
              </a:ext>
            </a:extLst>
          </p:cNvPr>
          <p:cNvSpPr/>
          <p:nvPr/>
        </p:nvSpPr>
        <p:spPr>
          <a:xfrm>
            <a:off x="4989431" y="1308436"/>
            <a:ext cx="215155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/>
              <a:t>Cấu trúc MP3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1E19634-734E-4C8F-9ABB-FFAABA62568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92166" y="2101352"/>
            <a:ext cx="11007668" cy="64633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F93DF84-6035-4092-91BC-E1BD2D0F049C}"/>
              </a:ext>
            </a:extLst>
          </p:cNvPr>
          <p:cNvSpPr txBox="1"/>
          <p:nvPr/>
        </p:nvSpPr>
        <p:spPr>
          <a:xfrm>
            <a:off x="561372" y="3078934"/>
            <a:ext cx="1100766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/>
              <a:t>MPEG-1 Layer III, lớp thứ 3 của chuẩn MPEG-1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/>
              <a:t>Cấu thành bởi các frame, mỗi frame: 1152 mẫu, dài 26ms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/>
              <a:t>Dữ liệu được lược bỏ các âm thành ngoài ngưỡng nghe của tai người kết hợp với mã hóa Huffman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/>
              <a:t>Thường được nén với tỷ lệ 12:1 – bitrate 1,44 Mbps PCM -&gt; 128 kbps MP3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/>
              <a:t>Header chứa thông tin về frame (vd: 12 bit sync 1111 1111 1111 để xác định điểm bắt đầu)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/>
              <a:t>CRC dùng để check lỗi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/>
              <a:t>Side Information chứa thông tin giải mã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/>
              <a:t>Main Data chứa dữ liệu mã hóa Huffman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/>
              <a:t>Ancillary Data chứa điểm xác định frame tiếp theo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3775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rdelia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5871</TotalTime>
  <Words>1484</Words>
  <Application>Microsoft Office PowerPoint</Application>
  <PresentationFormat>Widescreen</PresentationFormat>
  <Paragraphs>208</Paragraphs>
  <Slides>26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26</vt:i4>
      </vt:variant>
    </vt:vector>
  </HeadingPairs>
  <TitlesOfParts>
    <vt:vector size="35" baseType="lpstr">
      <vt:lpstr>Arial</vt:lpstr>
      <vt:lpstr>Calibri</vt:lpstr>
      <vt:lpstr>Calibri Light</vt:lpstr>
      <vt:lpstr>Courier New</vt:lpstr>
      <vt:lpstr>Roboto Slab</vt:lpstr>
      <vt:lpstr>Source Sans Pro</vt:lpstr>
      <vt:lpstr>Wingdings</vt:lpstr>
      <vt:lpstr>Office Theme</vt:lpstr>
      <vt:lpstr>Cordelia template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Cảm ơn mọi người đã theo dõi!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Đỗ Trung Hiếu</cp:lastModifiedBy>
  <cp:revision>257</cp:revision>
  <dcterms:created xsi:type="dcterms:W3CDTF">2018-06-03T08:51:05Z</dcterms:created>
  <dcterms:modified xsi:type="dcterms:W3CDTF">2021-01-18T16:03:42Z</dcterms:modified>
</cp:coreProperties>
</file>